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notesMasterIdLst>
    <p:notesMasterId r:id="rId13"/>
  </p:notesMasterIdLst>
  <p:handoutMasterIdLst>
    <p:handoutMasterId r:id="rId14"/>
  </p:handoutMasterIdLst>
  <p:sldIdLst>
    <p:sldId id="264" r:id="rId5"/>
    <p:sldId id="285" r:id="rId6"/>
    <p:sldId id="319" r:id="rId7"/>
    <p:sldId id="320" r:id="rId8"/>
    <p:sldId id="321" r:id="rId9"/>
    <p:sldId id="283" r:id="rId10"/>
    <p:sldId id="284" r:id="rId11"/>
    <p:sldId id="323" r:id="rId1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1071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orient="horz" pos="29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Bridges" initials="LB" lastIdx="3" clrIdx="0">
    <p:extLst>
      <p:ext uri="{19B8F6BF-5375-455C-9EA6-DF929625EA0E}">
        <p15:presenceInfo xmlns:p15="http://schemas.microsoft.com/office/powerpoint/2012/main" userId="S::lbridges@secureauth.com::5508f1b4-6e31-4490-8792-34bc3f14aa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0A82"/>
    <a:srgbClr val="62135A"/>
    <a:srgbClr val="7A13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F189F9-E866-46FF-BBE1-21BD4736224F}" v="23" dt="2023-06-28T03:41:12.0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88690" autoAdjust="0"/>
  </p:normalViewPr>
  <p:slideViewPr>
    <p:cSldViewPr snapToGrid="0" showGuides="1">
      <p:cViewPr varScale="1">
        <p:scale>
          <a:sx n="98" d="100"/>
          <a:sy n="98" d="100"/>
        </p:scale>
        <p:origin x="900" y="84"/>
      </p:cViewPr>
      <p:guideLst>
        <p:guide orient="horz" pos="1071"/>
        <p:guide pos="3840"/>
        <p:guide orient="horz" pos="2976"/>
      </p:guideLst>
    </p:cSldViewPr>
  </p:slideViewPr>
  <p:outlineViewPr>
    <p:cViewPr>
      <p:scale>
        <a:sx n="33" d="100"/>
        <a:sy n="33" d="100"/>
      </p:scale>
      <p:origin x="0" y="-63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ridges" userId="5508f1b4-6e31-4490-8792-34bc3f14aa32" providerId="ADAL" clId="{6B7C476A-B1FC-4F14-B243-626E50591CD7}"/>
    <pc:docChg chg="modSld">
      <pc:chgData name="Laura Bridges" userId="5508f1b4-6e31-4490-8792-34bc3f14aa32" providerId="ADAL" clId="{6B7C476A-B1FC-4F14-B243-626E50591CD7}" dt="2021-04-12T22:09:51.845" v="3" actId="20577"/>
      <pc:docMkLst>
        <pc:docMk/>
      </pc:docMkLst>
      <pc:sldChg chg="modSp mod">
        <pc:chgData name="Laura Bridges" userId="5508f1b4-6e31-4490-8792-34bc3f14aa32" providerId="ADAL" clId="{6B7C476A-B1FC-4F14-B243-626E50591CD7}" dt="2021-04-12T22:09:51.845" v="3" actId="20577"/>
        <pc:sldMkLst>
          <pc:docMk/>
          <pc:sldMk cId="2125654968" sldId="323"/>
        </pc:sldMkLst>
        <pc:spChg chg="mod">
          <ac:chgData name="Laura Bridges" userId="5508f1b4-6e31-4490-8792-34bc3f14aa32" providerId="ADAL" clId="{6B7C476A-B1FC-4F14-B243-626E50591CD7}" dt="2021-04-12T22:09:51.845" v="3" actId="20577"/>
          <ac:spMkLst>
            <pc:docMk/>
            <pc:sldMk cId="2125654968" sldId="323"/>
            <ac:spMk id="19" creationId="{00000000-0000-0000-0000-000000000000}"/>
          </ac:spMkLst>
        </pc:spChg>
      </pc:sldChg>
    </pc:docChg>
  </pc:docChgLst>
  <pc:docChgLst>
    <pc:chgData name="Sheila Morgan-DeChellis" userId="ce9a25e5-41c1-4b95-a866-3d77a76ede88" providerId="ADAL" clId="{5C852449-5EFD-4D8A-8A3F-6900E67FBB70}"/>
    <pc:docChg chg="modSld">
      <pc:chgData name="Sheila Morgan-DeChellis" userId="ce9a25e5-41c1-4b95-a866-3d77a76ede88" providerId="ADAL" clId="{5C852449-5EFD-4D8A-8A3F-6900E67FBB70}" dt="2022-11-28T20:19:53.454" v="1" actId="6549"/>
      <pc:docMkLst>
        <pc:docMk/>
      </pc:docMkLst>
      <pc:sldChg chg="modSp mod">
        <pc:chgData name="Sheila Morgan-DeChellis" userId="ce9a25e5-41c1-4b95-a866-3d77a76ede88" providerId="ADAL" clId="{5C852449-5EFD-4D8A-8A3F-6900E67FBB70}" dt="2022-11-28T20:19:53.454" v="1" actId="6549"/>
        <pc:sldMkLst>
          <pc:docMk/>
          <pc:sldMk cId="2125654968" sldId="323"/>
        </pc:sldMkLst>
        <pc:spChg chg="mod">
          <ac:chgData name="Sheila Morgan-DeChellis" userId="ce9a25e5-41c1-4b95-a866-3d77a76ede88" providerId="ADAL" clId="{5C852449-5EFD-4D8A-8A3F-6900E67FBB70}" dt="2022-11-28T20:19:53.454" v="1" actId="6549"/>
          <ac:spMkLst>
            <pc:docMk/>
            <pc:sldMk cId="2125654968" sldId="323"/>
            <ac:spMk id="19" creationId="{00000000-0000-0000-0000-000000000000}"/>
          </ac:spMkLst>
        </pc:spChg>
      </pc:sldChg>
    </pc:docChg>
  </pc:docChgLst>
  <pc:docChgLst>
    <pc:chgData name="Sheila Morgan-DeChellis" userId="ce9a25e5-41c1-4b95-a866-3d77a76ede88" providerId="ADAL" clId="{15F189F9-E866-46FF-BBE1-21BD4736224F}"/>
    <pc:docChg chg="undo custSel modSld modMainMaster">
      <pc:chgData name="Sheila Morgan-DeChellis" userId="ce9a25e5-41c1-4b95-a866-3d77a76ede88" providerId="ADAL" clId="{15F189F9-E866-46FF-BBE1-21BD4736224F}" dt="2023-06-28T03:41:16.268" v="292" actId="207"/>
      <pc:docMkLst>
        <pc:docMk/>
      </pc:docMkLst>
      <pc:sldChg chg="modSp mod setBg">
        <pc:chgData name="Sheila Morgan-DeChellis" userId="ce9a25e5-41c1-4b95-a866-3d77a76ede88" providerId="ADAL" clId="{15F189F9-E866-46FF-BBE1-21BD4736224F}" dt="2023-06-27T23:06:44.082" v="227" actId="207"/>
        <pc:sldMkLst>
          <pc:docMk/>
          <pc:sldMk cId="146345250" sldId="264"/>
        </pc:sldMkLst>
        <pc:spChg chg="mod">
          <ac:chgData name="Sheila Morgan-DeChellis" userId="ce9a25e5-41c1-4b95-a866-3d77a76ede88" providerId="ADAL" clId="{15F189F9-E866-46FF-BBE1-21BD4736224F}" dt="2023-06-27T23:06:44.082" v="227" actId="207"/>
          <ac:spMkLst>
            <pc:docMk/>
            <pc:sldMk cId="146345250" sldId="264"/>
            <ac:spMk id="5" creationId="{944E8E97-B57C-47A4-A967-6A6559861E31}"/>
          </ac:spMkLst>
        </pc:spChg>
        <pc:spChg chg="mod">
          <ac:chgData name="Sheila Morgan-DeChellis" userId="ce9a25e5-41c1-4b95-a866-3d77a76ede88" providerId="ADAL" clId="{15F189F9-E866-46FF-BBE1-21BD4736224F}" dt="2023-06-27T22:04:03.368" v="48"/>
          <ac:spMkLst>
            <pc:docMk/>
            <pc:sldMk cId="146345250" sldId="264"/>
            <ac:spMk id="49" creationId="{00000000-0000-0000-0000-000000000000}"/>
          </ac:spMkLst>
        </pc:spChg>
      </pc:sldChg>
      <pc:sldChg chg="modSp mod">
        <pc:chgData name="Sheila Morgan-DeChellis" userId="ce9a25e5-41c1-4b95-a866-3d77a76ede88" providerId="ADAL" clId="{15F189F9-E866-46FF-BBE1-21BD4736224F}" dt="2023-06-28T03:25:22.884" v="265" actId="12788"/>
        <pc:sldMkLst>
          <pc:docMk/>
          <pc:sldMk cId="3992621870" sldId="283"/>
        </pc:sldMkLst>
        <pc:spChg chg="mod">
          <ac:chgData name="Sheila Morgan-DeChellis" userId="ce9a25e5-41c1-4b95-a866-3d77a76ede88" providerId="ADAL" clId="{15F189F9-E866-46FF-BBE1-21BD4736224F}" dt="2023-06-28T03:25:22.884" v="265" actId="12788"/>
          <ac:spMkLst>
            <pc:docMk/>
            <pc:sldMk cId="3992621870" sldId="283"/>
            <ac:spMk id="54" creationId="{58C0C9FE-D0F2-400B-B1BC-C3C38028D775}"/>
          </ac:spMkLst>
        </pc:spChg>
        <pc:spChg chg="mod">
          <ac:chgData name="Sheila Morgan-DeChellis" userId="ce9a25e5-41c1-4b95-a866-3d77a76ede88" providerId="ADAL" clId="{15F189F9-E866-46FF-BBE1-21BD4736224F}" dt="2023-06-27T22:39:16.239" v="153" actId="692"/>
          <ac:spMkLst>
            <pc:docMk/>
            <pc:sldMk cId="3992621870" sldId="283"/>
            <ac:spMk id="56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8:05.538" v="146" actId="207"/>
          <ac:spMkLst>
            <pc:docMk/>
            <pc:sldMk cId="3992621870" sldId="283"/>
            <ac:spMk id="59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8:47.554" v="150" actId="692"/>
          <ac:spMkLst>
            <pc:docMk/>
            <pc:sldMk cId="3992621870" sldId="283"/>
            <ac:spMk id="62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7:50.945" v="143" actId="207"/>
          <ac:spMkLst>
            <pc:docMk/>
            <pc:sldMk cId="3992621870" sldId="283"/>
            <ac:spMk id="65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8:59.240" v="151" actId="692"/>
          <ac:spMkLst>
            <pc:docMk/>
            <pc:sldMk cId="3992621870" sldId="283"/>
            <ac:spMk id="72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7:55.422" v="144" actId="207"/>
          <ac:spMkLst>
            <pc:docMk/>
            <pc:sldMk cId="3992621870" sldId="283"/>
            <ac:spMk id="75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9:07.720" v="152" actId="692"/>
          <ac:spMkLst>
            <pc:docMk/>
            <pc:sldMk cId="3992621870" sldId="283"/>
            <ac:spMk id="79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7:59.816" v="145" actId="207"/>
          <ac:spMkLst>
            <pc:docMk/>
            <pc:sldMk cId="3992621870" sldId="283"/>
            <ac:spMk id="82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9:24.191" v="154" actId="692"/>
          <ac:spMkLst>
            <pc:docMk/>
            <pc:sldMk cId="3992621870" sldId="283"/>
            <ac:spMk id="104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8:10.347" v="147" actId="207"/>
          <ac:spMkLst>
            <pc:docMk/>
            <pc:sldMk cId="3992621870" sldId="283"/>
            <ac:spMk id="107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9:39.217" v="155" actId="692"/>
          <ac:spMkLst>
            <pc:docMk/>
            <pc:sldMk cId="3992621870" sldId="283"/>
            <ac:spMk id="110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8:15.353" v="148" actId="207"/>
          <ac:spMkLst>
            <pc:docMk/>
            <pc:sldMk cId="3992621870" sldId="283"/>
            <ac:spMk id="113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9:47.961" v="156" actId="692"/>
          <ac:spMkLst>
            <pc:docMk/>
            <pc:sldMk cId="3992621870" sldId="283"/>
            <ac:spMk id="117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38:19.550" v="149" actId="207"/>
          <ac:spMkLst>
            <pc:docMk/>
            <pc:sldMk cId="3992621870" sldId="283"/>
            <ac:spMk id="120" creationId="{00000000-0000-0000-0000-000000000000}"/>
          </ac:spMkLst>
        </pc:spChg>
        <pc:cxnChg chg="mod">
          <ac:chgData name="Sheila Morgan-DeChellis" userId="ce9a25e5-41c1-4b95-a866-3d77a76ede88" providerId="ADAL" clId="{15F189F9-E866-46FF-BBE1-21BD4736224F}" dt="2023-06-27T22:21:56.256" v="139" actId="692"/>
          <ac:cxnSpMkLst>
            <pc:docMk/>
            <pc:sldMk cId="3992621870" sldId="283"/>
            <ac:cxnSpMk id="9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22:11.112" v="141" actId="692"/>
          <ac:cxnSpMkLst>
            <pc:docMk/>
            <pc:sldMk cId="3992621870" sldId="283"/>
            <ac:cxnSpMk id="41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39:16.239" v="153" actId="692"/>
          <ac:cxnSpMkLst>
            <pc:docMk/>
            <pc:sldMk cId="3992621870" sldId="283"/>
            <ac:cxnSpMk id="58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38:47.554" v="150" actId="692"/>
          <ac:cxnSpMkLst>
            <pc:docMk/>
            <pc:sldMk cId="3992621870" sldId="283"/>
            <ac:cxnSpMk id="64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38:59.240" v="151" actId="692"/>
          <ac:cxnSpMkLst>
            <pc:docMk/>
            <pc:sldMk cId="3992621870" sldId="283"/>
            <ac:cxnSpMk id="74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39:07.720" v="152" actId="692"/>
          <ac:cxnSpMkLst>
            <pc:docMk/>
            <pc:sldMk cId="3992621870" sldId="283"/>
            <ac:cxnSpMk id="81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22:02.940" v="140" actId="692"/>
          <ac:cxnSpMkLst>
            <pc:docMk/>
            <pc:sldMk cId="3992621870" sldId="283"/>
            <ac:cxnSpMk id="96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39:24.191" v="154" actId="692"/>
          <ac:cxnSpMkLst>
            <pc:docMk/>
            <pc:sldMk cId="3992621870" sldId="283"/>
            <ac:cxnSpMk id="106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39:39.217" v="155" actId="692"/>
          <ac:cxnSpMkLst>
            <pc:docMk/>
            <pc:sldMk cId="3992621870" sldId="283"/>
            <ac:cxnSpMk id="112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39:47.961" v="156" actId="692"/>
          <ac:cxnSpMkLst>
            <pc:docMk/>
            <pc:sldMk cId="3992621870" sldId="283"/>
            <ac:cxnSpMk id="119" creationId="{00000000-0000-0000-0000-000000000000}"/>
          </ac:cxnSpMkLst>
        </pc:cxnChg>
      </pc:sldChg>
      <pc:sldChg chg="modSp mod">
        <pc:chgData name="Sheila Morgan-DeChellis" userId="ce9a25e5-41c1-4b95-a866-3d77a76ede88" providerId="ADAL" clId="{15F189F9-E866-46FF-BBE1-21BD4736224F}" dt="2023-06-28T03:25:29.322" v="266" actId="12788"/>
        <pc:sldMkLst>
          <pc:docMk/>
          <pc:sldMk cId="3322903927" sldId="284"/>
        </pc:sldMkLst>
        <pc:spChg chg="mod">
          <ac:chgData name="Sheila Morgan-DeChellis" userId="ce9a25e5-41c1-4b95-a866-3d77a76ede88" providerId="ADAL" clId="{15F189F9-E866-46FF-BBE1-21BD4736224F}" dt="2023-06-27T23:04:10.908" v="212" actId="692"/>
          <ac:spMkLst>
            <pc:docMk/>
            <pc:sldMk cId="3322903927" sldId="284"/>
            <ac:spMk id="62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3:02:56.819" v="200" actId="207"/>
          <ac:spMkLst>
            <pc:docMk/>
            <pc:sldMk cId="3322903927" sldId="284"/>
            <ac:spMk id="65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3:04:18.276" v="213" actId="692"/>
          <ac:spMkLst>
            <pc:docMk/>
            <pc:sldMk cId="3322903927" sldId="284"/>
            <ac:spMk id="72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3:03:01.428" v="201" actId="207"/>
          <ac:spMkLst>
            <pc:docMk/>
            <pc:sldMk cId="3322903927" sldId="284"/>
            <ac:spMk id="75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3:05:23.355" v="220" actId="692"/>
          <ac:spMkLst>
            <pc:docMk/>
            <pc:sldMk cId="3322903927" sldId="284"/>
            <ac:spMk id="79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3:03:05.507" v="202" actId="207"/>
          <ac:spMkLst>
            <pc:docMk/>
            <pc:sldMk cId="3322903927" sldId="284"/>
            <ac:spMk id="82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3:04:35.232" v="214" actId="692"/>
          <ac:spMkLst>
            <pc:docMk/>
            <pc:sldMk cId="3322903927" sldId="284"/>
            <ac:spMk id="84" creationId="{1C3CAA02-B4C7-E746-95F7-7F05A89408A8}"/>
          </ac:spMkLst>
        </pc:spChg>
        <pc:spChg chg="mod">
          <ac:chgData name="Sheila Morgan-DeChellis" userId="ce9a25e5-41c1-4b95-a866-3d77a76ede88" providerId="ADAL" clId="{15F189F9-E866-46FF-BBE1-21BD4736224F}" dt="2023-06-27T23:03:10.851" v="203" actId="207"/>
          <ac:spMkLst>
            <pc:docMk/>
            <pc:sldMk cId="3322903927" sldId="284"/>
            <ac:spMk id="87" creationId="{1563A880-0AAA-C644-ABC6-3A3DA3FD9EE1}"/>
          </ac:spMkLst>
        </pc:spChg>
        <pc:spChg chg="mod">
          <ac:chgData name="Sheila Morgan-DeChellis" userId="ce9a25e5-41c1-4b95-a866-3d77a76ede88" providerId="ADAL" clId="{15F189F9-E866-46FF-BBE1-21BD4736224F}" dt="2023-06-27T23:04:43.785" v="215" actId="692"/>
          <ac:spMkLst>
            <pc:docMk/>
            <pc:sldMk cId="3322903927" sldId="284"/>
            <ac:spMk id="90" creationId="{F79465DF-76E3-2D44-9E91-F9E3E199F9AA}"/>
          </ac:spMkLst>
        </pc:spChg>
        <pc:spChg chg="mod">
          <ac:chgData name="Sheila Morgan-DeChellis" userId="ce9a25e5-41c1-4b95-a866-3d77a76ede88" providerId="ADAL" clId="{15F189F9-E866-46FF-BBE1-21BD4736224F}" dt="2023-06-27T23:03:16.738" v="204" actId="207"/>
          <ac:spMkLst>
            <pc:docMk/>
            <pc:sldMk cId="3322903927" sldId="284"/>
            <ac:spMk id="93" creationId="{47F31CF3-9ABB-CB4A-B17D-55779E21FDF0}"/>
          </ac:spMkLst>
        </pc:spChg>
        <pc:spChg chg="mod">
          <ac:chgData name="Sheila Morgan-DeChellis" userId="ce9a25e5-41c1-4b95-a866-3d77a76ede88" providerId="ADAL" clId="{15F189F9-E866-46FF-BBE1-21BD4736224F}" dt="2023-06-27T23:04:50.254" v="216" actId="692"/>
          <ac:spMkLst>
            <pc:docMk/>
            <pc:sldMk cId="3322903927" sldId="284"/>
            <ac:spMk id="97" creationId="{3D17B4A0-D8EC-6D4B-8091-90CFFC5085A3}"/>
          </ac:spMkLst>
        </pc:spChg>
        <pc:spChg chg="mod">
          <ac:chgData name="Sheila Morgan-DeChellis" userId="ce9a25e5-41c1-4b95-a866-3d77a76ede88" providerId="ADAL" clId="{15F189F9-E866-46FF-BBE1-21BD4736224F}" dt="2023-06-27T23:03:20.958" v="205" actId="207"/>
          <ac:spMkLst>
            <pc:docMk/>
            <pc:sldMk cId="3322903927" sldId="284"/>
            <ac:spMk id="100" creationId="{EFF43484-FF4C-BE43-85EC-6036AE803E42}"/>
          </ac:spMkLst>
        </pc:spChg>
        <pc:spChg chg="mod">
          <ac:chgData name="Sheila Morgan-DeChellis" userId="ce9a25e5-41c1-4b95-a866-3d77a76ede88" providerId="ADAL" clId="{15F189F9-E866-46FF-BBE1-21BD4736224F}" dt="2023-06-28T03:25:29.322" v="266" actId="12788"/>
          <ac:spMkLst>
            <pc:docMk/>
            <pc:sldMk cId="3322903927" sldId="284"/>
            <ac:spMk id="103" creationId="{027FA8B0-4221-4C01-B4F2-357EFACCC3A7}"/>
          </ac:spMkLst>
        </pc:spChg>
        <pc:spChg chg="mod">
          <ac:chgData name="Sheila Morgan-DeChellis" userId="ce9a25e5-41c1-4b95-a866-3d77a76ede88" providerId="ADAL" clId="{15F189F9-E866-46FF-BBE1-21BD4736224F}" dt="2023-06-27T23:04:56.068" v="217" actId="692"/>
          <ac:spMkLst>
            <pc:docMk/>
            <pc:sldMk cId="3322903927" sldId="284"/>
            <ac:spMk id="122" creationId="{250B3D8E-4D8E-CB45-ABD4-E00A8CB08FE7}"/>
          </ac:spMkLst>
        </pc:spChg>
        <pc:spChg chg="mod">
          <ac:chgData name="Sheila Morgan-DeChellis" userId="ce9a25e5-41c1-4b95-a866-3d77a76ede88" providerId="ADAL" clId="{15F189F9-E866-46FF-BBE1-21BD4736224F}" dt="2023-06-27T23:03:25.553" v="206" actId="207"/>
          <ac:spMkLst>
            <pc:docMk/>
            <pc:sldMk cId="3322903927" sldId="284"/>
            <ac:spMk id="125" creationId="{0C9F90E7-34D6-9341-A310-B34B7F377C9B}"/>
          </ac:spMkLst>
        </pc:spChg>
        <pc:spChg chg="mod">
          <ac:chgData name="Sheila Morgan-DeChellis" userId="ce9a25e5-41c1-4b95-a866-3d77a76ede88" providerId="ADAL" clId="{15F189F9-E866-46FF-BBE1-21BD4736224F}" dt="2023-06-27T23:05:30.368" v="221" actId="692"/>
          <ac:spMkLst>
            <pc:docMk/>
            <pc:sldMk cId="3322903927" sldId="284"/>
            <ac:spMk id="128" creationId="{C5A5B7DA-F897-6641-B131-89E6B074CD04}"/>
          </ac:spMkLst>
        </pc:spChg>
        <pc:spChg chg="mod">
          <ac:chgData name="Sheila Morgan-DeChellis" userId="ce9a25e5-41c1-4b95-a866-3d77a76ede88" providerId="ADAL" clId="{15F189F9-E866-46FF-BBE1-21BD4736224F}" dt="2023-06-27T23:03:30.356" v="207" actId="207"/>
          <ac:spMkLst>
            <pc:docMk/>
            <pc:sldMk cId="3322903927" sldId="284"/>
            <ac:spMk id="131" creationId="{F2DCE918-B314-644D-8BFF-7A6D62634FF2}"/>
          </ac:spMkLst>
        </pc:spChg>
        <pc:spChg chg="mod">
          <ac:chgData name="Sheila Morgan-DeChellis" userId="ce9a25e5-41c1-4b95-a866-3d77a76ede88" providerId="ADAL" clId="{15F189F9-E866-46FF-BBE1-21BD4736224F}" dt="2023-06-27T23:05:49.972" v="222" actId="692"/>
          <ac:spMkLst>
            <pc:docMk/>
            <pc:sldMk cId="3322903927" sldId="284"/>
            <ac:spMk id="134" creationId="{C59CEEEA-AD19-F642-9423-507D8FC057E7}"/>
          </ac:spMkLst>
        </pc:spChg>
        <pc:spChg chg="mod">
          <ac:chgData name="Sheila Morgan-DeChellis" userId="ce9a25e5-41c1-4b95-a866-3d77a76ede88" providerId="ADAL" clId="{15F189F9-E866-46FF-BBE1-21BD4736224F}" dt="2023-06-27T23:03:35.611" v="208" actId="207"/>
          <ac:spMkLst>
            <pc:docMk/>
            <pc:sldMk cId="3322903927" sldId="284"/>
            <ac:spMk id="137" creationId="{63AAE458-0125-CD4E-8502-64784ED124FD}"/>
          </ac:spMkLst>
        </pc:spChg>
        <pc:spChg chg="mod">
          <ac:chgData name="Sheila Morgan-DeChellis" userId="ce9a25e5-41c1-4b95-a866-3d77a76ede88" providerId="ADAL" clId="{15F189F9-E866-46FF-BBE1-21BD4736224F}" dt="2023-06-27T23:05:58.454" v="223" actId="692"/>
          <ac:spMkLst>
            <pc:docMk/>
            <pc:sldMk cId="3322903927" sldId="284"/>
            <ac:spMk id="140" creationId="{FE1206E2-55B2-9C4C-B02D-ED6EC129C9C2}"/>
          </ac:spMkLst>
        </pc:spChg>
        <pc:spChg chg="mod">
          <ac:chgData name="Sheila Morgan-DeChellis" userId="ce9a25e5-41c1-4b95-a866-3d77a76ede88" providerId="ADAL" clId="{15F189F9-E866-46FF-BBE1-21BD4736224F}" dt="2023-06-27T23:03:39.713" v="209" actId="207"/>
          <ac:spMkLst>
            <pc:docMk/>
            <pc:sldMk cId="3322903927" sldId="284"/>
            <ac:spMk id="143" creationId="{AD45A717-35DC-0C49-A2A7-3CB558C0650D}"/>
          </ac:spMkLst>
        </pc:spChg>
        <pc:spChg chg="mod">
          <ac:chgData name="Sheila Morgan-DeChellis" userId="ce9a25e5-41c1-4b95-a866-3d77a76ede88" providerId="ADAL" clId="{15F189F9-E866-46FF-BBE1-21BD4736224F}" dt="2023-06-27T23:06:08.585" v="224" actId="692"/>
          <ac:spMkLst>
            <pc:docMk/>
            <pc:sldMk cId="3322903927" sldId="284"/>
            <ac:spMk id="146" creationId="{052986EA-21B6-2C4F-AB18-76601AAA1DBC}"/>
          </ac:spMkLst>
        </pc:spChg>
        <pc:spChg chg="mod">
          <ac:chgData name="Sheila Morgan-DeChellis" userId="ce9a25e5-41c1-4b95-a866-3d77a76ede88" providerId="ADAL" clId="{15F189F9-E866-46FF-BBE1-21BD4736224F}" dt="2023-06-27T23:03:44.807" v="210" actId="207"/>
          <ac:spMkLst>
            <pc:docMk/>
            <pc:sldMk cId="3322903927" sldId="284"/>
            <ac:spMk id="149" creationId="{39C7BE5B-F0A2-9146-9057-FF5111AE5F0C}"/>
          </ac:spMkLst>
        </pc:spChg>
        <pc:spChg chg="mod">
          <ac:chgData name="Sheila Morgan-DeChellis" userId="ce9a25e5-41c1-4b95-a866-3d77a76ede88" providerId="ADAL" clId="{15F189F9-E866-46FF-BBE1-21BD4736224F}" dt="2023-06-27T23:06:14.917" v="225" actId="692"/>
          <ac:spMkLst>
            <pc:docMk/>
            <pc:sldMk cId="3322903927" sldId="284"/>
            <ac:spMk id="152" creationId="{E9F04525-17E8-6448-AFCD-D02D7EBCBF16}"/>
          </ac:spMkLst>
        </pc:spChg>
        <pc:spChg chg="mod">
          <ac:chgData name="Sheila Morgan-DeChellis" userId="ce9a25e5-41c1-4b95-a866-3d77a76ede88" providerId="ADAL" clId="{15F189F9-E866-46FF-BBE1-21BD4736224F}" dt="2023-06-27T23:03:49.103" v="211" actId="207"/>
          <ac:spMkLst>
            <pc:docMk/>
            <pc:sldMk cId="3322903927" sldId="284"/>
            <ac:spMk id="155" creationId="{8CD247B0-B873-2C43-90B6-A3917264E4EF}"/>
          </ac:spMkLst>
        </pc:spChg>
        <pc:spChg chg="mod">
          <ac:chgData name="Sheila Morgan-DeChellis" userId="ce9a25e5-41c1-4b95-a866-3d77a76ede88" providerId="ADAL" clId="{15F189F9-E866-46FF-BBE1-21BD4736224F}" dt="2023-06-27T23:02:33.520" v="199" actId="1076"/>
          <ac:spMkLst>
            <pc:docMk/>
            <pc:sldMk cId="3322903927" sldId="284"/>
            <ac:spMk id="171" creationId="{958258A8-F9E5-A249-B9BC-89109ABDAA18}"/>
          </ac:spMkLst>
        </pc:spChg>
        <pc:grpChg chg="mod">
          <ac:chgData name="Sheila Morgan-DeChellis" userId="ce9a25e5-41c1-4b95-a866-3d77a76ede88" providerId="ADAL" clId="{15F189F9-E866-46FF-BBE1-21BD4736224F}" dt="2023-06-27T23:05:12.396" v="219" actId="1035"/>
          <ac:grpSpMkLst>
            <pc:docMk/>
            <pc:sldMk cId="3322903927" sldId="284"/>
            <ac:grpSpMk id="78" creationId="{00000000-0000-0000-0000-000000000000}"/>
          </ac:grpSpMkLst>
        </pc:grpChg>
        <pc:cxnChg chg="mod">
          <ac:chgData name="Sheila Morgan-DeChellis" userId="ce9a25e5-41c1-4b95-a866-3d77a76ede88" providerId="ADAL" clId="{15F189F9-E866-46FF-BBE1-21BD4736224F}" dt="2023-06-27T23:01:30.310" v="173" actId="692"/>
          <ac:cxnSpMkLst>
            <pc:docMk/>
            <pc:sldMk cId="3322903927" sldId="284"/>
            <ac:cxnSpMk id="9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3:01:51.582" v="175" actId="692"/>
          <ac:cxnSpMkLst>
            <pc:docMk/>
            <pc:sldMk cId="3322903927" sldId="284"/>
            <ac:cxnSpMk id="41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3:01:57.089" v="176" actId="692"/>
          <ac:cxnSpMkLst>
            <pc:docMk/>
            <pc:sldMk cId="3322903927" sldId="284"/>
            <ac:cxnSpMk id="61" creationId="{05413B92-664F-E04C-9368-BC60FF601340}"/>
          </ac:cxnSpMkLst>
        </pc:cxnChg>
        <pc:cxnChg chg="mod">
          <ac:chgData name="Sheila Morgan-DeChellis" userId="ce9a25e5-41c1-4b95-a866-3d77a76ede88" providerId="ADAL" clId="{15F189F9-E866-46FF-BBE1-21BD4736224F}" dt="2023-06-27T23:04:10.908" v="212" actId="692"/>
          <ac:cxnSpMkLst>
            <pc:docMk/>
            <pc:sldMk cId="3322903927" sldId="284"/>
            <ac:cxnSpMk id="64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3:02:02.230" v="177" actId="692"/>
          <ac:cxnSpMkLst>
            <pc:docMk/>
            <pc:sldMk cId="3322903927" sldId="284"/>
            <ac:cxnSpMk id="68" creationId="{9DED8DC8-8CEC-D741-88E1-592673E7AAA6}"/>
          </ac:cxnSpMkLst>
        </pc:cxnChg>
        <pc:cxnChg chg="mod">
          <ac:chgData name="Sheila Morgan-DeChellis" userId="ce9a25e5-41c1-4b95-a866-3d77a76ede88" providerId="ADAL" clId="{15F189F9-E866-46FF-BBE1-21BD4736224F}" dt="2023-06-27T23:04:18.276" v="213" actId="692"/>
          <ac:cxnSpMkLst>
            <pc:docMk/>
            <pc:sldMk cId="3322903927" sldId="284"/>
            <ac:cxnSpMk id="74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3:05:23.355" v="220" actId="692"/>
          <ac:cxnSpMkLst>
            <pc:docMk/>
            <pc:sldMk cId="3322903927" sldId="284"/>
            <ac:cxnSpMk id="81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3:04:35.232" v="214" actId="692"/>
          <ac:cxnSpMkLst>
            <pc:docMk/>
            <pc:sldMk cId="3322903927" sldId="284"/>
            <ac:cxnSpMk id="86" creationId="{A4DB4ACE-6878-1E44-8AC0-9DC12D349E18}"/>
          </ac:cxnSpMkLst>
        </pc:cxnChg>
        <pc:cxnChg chg="mod">
          <ac:chgData name="Sheila Morgan-DeChellis" userId="ce9a25e5-41c1-4b95-a866-3d77a76ede88" providerId="ADAL" clId="{15F189F9-E866-46FF-BBE1-21BD4736224F}" dt="2023-06-27T23:04:43.785" v="215" actId="692"/>
          <ac:cxnSpMkLst>
            <pc:docMk/>
            <pc:sldMk cId="3322903927" sldId="284"/>
            <ac:cxnSpMk id="92" creationId="{7E991290-E8B0-9349-833D-B91D48A78EFB}"/>
          </ac:cxnSpMkLst>
        </pc:cxnChg>
        <pc:cxnChg chg="mod">
          <ac:chgData name="Sheila Morgan-DeChellis" userId="ce9a25e5-41c1-4b95-a866-3d77a76ede88" providerId="ADAL" clId="{15F189F9-E866-46FF-BBE1-21BD4736224F}" dt="2023-06-27T23:01:46.357" v="174" actId="692"/>
          <ac:cxnSpMkLst>
            <pc:docMk/>
            <pc:sldMk cId="3322903927" sldId="284"/>
            <ac:cxnSpMk id="96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3:04:50.254" v="216" actId="692"/>
          <ac:cxnSpMkLst>
            <pc:docMk/>
            <pc:sldMk cId="3322903927" sldId="284"/>
            <ac:cxnSpMk id="99" creationId="{82788A77-2C91-0D4C-86E0-3BFD9D0DAA5F}"/>
          </ac:cxnSpMkLst>
        </pc:cxnChg>
        <pc:cxnChg chg="mod">
          <ac:chgData name="Sheila Morgan-DeChellis" userId="ce9a25e5-41c1-4b95-a866-3d77a76ede88" providerId="ADAL" clId="{15F189F9-E866-46FF-BBE1-21BD4736224F}" dt="2023-06-27T23:04:56.068" v="217" actId="692"/>
          <ac:cxnSpMkLst>
            <pc:docMk/>
            <pc:sldMk cId="3322903927" sldId="284"/>
            <ac:cxnSpMk id="124" creationId="{5CDCF560-2853-944A-A09A-1F1D43032CA7}"/>
          </ac:cxnSpMkLst>
        </pc:cxnChg>
        <pc:cxnChg chg="mod">
          <ac:chgData name="Sheila Morgan-DeChellis" userId="ce9a25e5-41c1-4b95-a866-3d77a76ede88" providerId="ADAL" clId="{15F189F9-E866-46FF-BBE1-21BD4736224F}" dt="2023-06-27T23:05:30.368" v="221" actId="692"/>
          <ac:cxnSpMkLst>
            <pc:docMk/>
            <pc:sldMk cId="3322903927" sldId="284"/>
            <ac:cxnSpMk id="130" creationId="{2D281F98-C277-3A4F-AA49-91E2625DFEB6}"/>
          </ac:cxnSpMkLst>
        </pc:cxnChg>
        <pc:cxnChg chg="mod">
          <ac:chgData name="Sheila Morgan-DeChellis" userId="ce9a25e5-41c1-4b95-a866-3d77a76ede88" providerId="ADAL" clId="{15F189F9-E866-46FF-BBE1-21BD4736224F}" dt="2023-06-27T23:05:49.972" v="222" actId="692"/>
          <ac:cxnSpMkLst>
            <pc:docMk/>
            <pc:sldMk cId="3322903927" sldId="284"/>
            <ac:cxnSpMk id="136" creationId="{C4DF8104-5B83-1D4E-9E5A-09285106E96A}"/>
          </ac:cxnSpMkLst>
        </pc:cxnChg>
        <pc:cxnChg chg="mod">
          <ac:chgData name="Sheila Morgan-DeChellis" userId="ce9a25e5-41c1-4b95-a866-3d77a76ede88" providerId="ADAL" clId="{15F189F9-E866-46FF-BBE1-21BD4736224F}" dt="2023-06-27T23:05:58.454" v="223" actId="692"/>
          <ac:cxnSpMkLst>
            <pc:docMk/>
            <pc:sldMk cId="3322903927" sldId="284"/>
            <ac:cxnSpMk id="142" creationId="{DF39E2D5-20B8-5A4D-AC41-1928AB2A5BBD}"/>
          </ac:cxnSpMkLst>
        </pc:cxnChg>
        <pc:cxnChg chg="mod">
          <ac:chgData name="Sheila Morgan-DeChellis" userId="ce9a25e5-41c1-4b95-a866-3d77a76ede88" providerId="ADAL" clId="{15F189F9-E866-46FF-BBE1-21BD4736224F}" dt="2023-06-27T23:06:08.585" v="224" actId="692"/>
          <ac:cxnSpMkLst>
            <pc:docMk/>
            <pc:sldMk cId="3322903927" sldId="284"/>
            <ac:cxnSpMk id="148" creationId="{E1BE651B-1AB3-1C46-9CC8-528F00951449}"/>
          </ac:cxnSpMkLst>
        </pc:cxnChg>
        <pc:cxnChg chg="mod">
          <ac:chgData name="Sheila Morgan-DeChellis" userId="ce9a25e5-41c1-4b95-a866-3d77a76ede88" providerId="ADAL" clId="{15F189F9-E866-46FF-BBE1-21BD4736224F}" dt="2023-06-27T23:06:14.917" v="225" actId="692"/>
          <ac:cxnSpMkLst>
            <pc:docMk/>
            <pc:sldMk cId="3322903927" sldId="284"/>
            <ac:cxnSpMk id="154" creationId="{FD0B13FC-F334-0A41-852C-8B40D5A6D434}"/>
          </ac:cxnSpMkLst>
        </pc:cxnChg>
      </pc:sldChg>
      <pc:sldChg chg="addSp delSp modSp mod">
        <pc:chgData name="Sheila Morgan-DeChellis" userId="ce9a25e5-41c1-4b95-a866-3d77a76ede88" providerId="ADAL" clId="{15F189F9-E866-46FF-BBE1-21BD4736224F}" dt="2023-06-27T23:06:53.932" v="228" actId="207"/>
        <pc:sldMkLst>
          <pc:docMk/>
          <pc:sldMk cId="3119232982" sldId="285"/>
        </pc:sldMkLst>
        <pc:spChg chg="mod">
          <ac:chgData name="Sheila Morgan-DeChellis" userId="ce9a25e5-41c1-4b95-a866-3d77a76ede88" providerId="ADAL" clId="{15F189F9-E866-46FF-BBE1-21BD4736224F}" dt="2023-06-27T23:01:06.719" v="169" actId="1036"/>
          <ac:spMkLst>
            <pc:docMk/>
            <pc:sldMk cId="3119232982" sldId="285"/>
            <ac:spMk id="6" creationId="{640CC945-E448-654E-AB85-EFBAFF51EA2C}"/>
          </ac:spMkLst>
        </pc:spChg>
        <pc:spChg chg="mod">
          <ac:chgData name="Sheila Morgan-DeChellis" userId="ce9a25e5-41c1-4b95-a866-3d77a76ede88" providerId="ADAL" clId="{15F189F9-E866-46FF-BBE1-21BD4736224F}" dt="2023-06-27T23:06:53.932" v="228" actId="207"/>
          <ac:spMkLst>
            <pc:docMk/>
            <pc:sldMk cId="3119232982" sldId="285"/>
            <ac:spMk id="9" creationId="{8E3E02DB-0C2F-4EB6-A816-3B9DAF3C2F8A}"/>
          </ac:spMkLst>
        </pc:spChg>
        <pc:grpChg chg="mod">
          <ac:chgData name="Sheila Morgan-DeChellis" userId="ce9a25e5-41c1-4b95-a866-3d77a76ede88" providerId="ADAL" clId="{15F189F9-E866-46FF-BBE1-21BD4736224F}" dt="2023-06-27T23:01:15.056" v="172" actId="14100"/>
          <ac:grpSpMkLst>
            <pc:docMk/>
            <pc:sldMk cId="3119232982" sldId="285"/>
            <ac:grpSpMk id="8" creationId="{E13403FD-F8E3-DA46-8C97-3F0AC45158E7}"/>
          </ac:grpSpMkLst>
        </pc:grpChg>
        <pc:picChg chg="del">
          <ac:chgData name="Sheila Morgan-DeChellis" userId="ce9a25e5-41c1-4b95-a866-3d77a76ede88" providerId="ADAL" clId="{15F189F9-E866-46FF-BBE1-21BD4736224F}" dt="2023-06-27T23:00:35.769" v="160" actId="478"/>
          <ac:picMkLst>
            <pc:docMk/>
            <pc:sldMk cId="3119232982" sldId="285"/>
            <ac:picMk id="5" creationId="{43AE2986-70FD-C84C-8510-29C5C9C84A27}"/>
          </ac:picMkLst>
        </pc:picChg>
        <pc:picChg chg="add mod">
          <ac:chgData name="Sheila Morgan-DeChellis" userId="ce9a25e5-41c1-4b95-a866-3d77a76ede88" providerId="ADAL" clId="{15F189F9-E866-46FF-BBE1-21BD4736224F}" dt="2023-06-27T23:01:10.257" v="171" actId="1036"/>
          <ac:picMkLst>
            <pc:docMk/>
            <pc:sldMk cId="3119232982" sldId="285"/>
            <ac:picMk id="10" creationId="{0FA24089-DFB8-3AA3-F423-EC31B10F3CE3}"/>
          </ac:picMkLst>
        </pc:picChg>
      </pc:sldChg>
      <pc:sldChg chg="modSp mod setBg">
        <pc:chgData name="Sheila Morgan-DeChellis" userId="ce9a25e5-41c1-4b95-a866-3d77a76ede88" providerId="ADAL" clId="{15F189F9-E866-46FF-BBE1-21BD4736224F}" dt="2023-06-27T22:03:00.623" v="44" actId="207"/>
        <pc:sldMkLst>
          <pc:docMk/>
          <pc:sldMk cId="2833741915" sldId="319"/>
        </pc:sldMkLst>
        <pc:spChg chg="mod">
          <ac:chgData name="Sheila Morgan-DeChellis" userId="ce9a25e5-41c1-4b95-a866-3d77a76ede88" providerId="ADAL" clId="{15F189F9-E866-46FF-BBE1-21BD4736224F}" dt="2023-06-27T22:03:00.623" v="44" actId="207"/>
          <ac:spMkLst>
            <pc:docMk/>
            <pc:sldMk cId="2833741915" sldId="319"/>
            <ac:spMk id="3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7T22:02:47.144" v="41" actId="207"/>
          <ac:spMkLst>
            <pc:docMk/>
            <pc:sldMk cId="2833741915" sldId="319"/>
            <ac:spMk id="4" creationId="{00000000-0000-0000-0000-000000000000}"/>
          </ac:spMkLst>
        </pc:spChg>
      </pc:sldChg>
      <pc:sldChg chg="addSp delSp modSp mod">
        <pc:chgData name="Sheila Morgan-DeChellis" userId="ce9a25e5-41c1-4b95-a866-3d77a76ede88" providerId="ADAL" clId="{15F189F9-E866-46FF-BBE1-21BD4736224F}" dt="2023-06-28T03:24:18.126" v="258" actId="12788"/>
        <pc:sldMkLst>
          <pc:docMk/>
          <pc:sldMk cId="4116518807" sldId="320"/>
        </pc:sldMkLst>
        <pc:spChg chg="mod">
          <ac:chgData name="Sheila Morgan-DeChellis" userId="ce9a25e5-41c1-4b95-a866-3d77a76ede88" providerId="ADAL" clId="{15F189F9-E866-46FF-BBE1-21BD4736224F}" dt="2023-06-27T22:08:44.388" v="98" actId="2085"/>
          <ac:spMkLst>
            <pc:docMk/>
            <pc:sldMk cId="4116518807" sldId="320"/>
            <ac:spMk id="4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8T03:24:18.126" v="258" actId="12788"/>
          <ac:spMkLst>
            <pc:docMk/>
            <pc:sldMk cId="4116518807" sldId="320"/>
            <ac:spMk id="51" creationId="{4D251EA2-4EEF-4884-930B-280A8D4A82D8}"/>
          </ac:spMkLst>
        </pc:spChg>
        <pc:spChg chg="mod topLvl">
          <ac:chgData name="Sheila Morgan-DeChellis" userId="ce9a25e5-41c1-4b95-a866-3d77a76ede88" providerId="ADAL" clId="{15F189F9-E866-46FF-BBE1-21BD4736224F}" dt="2023-06-27T22:11:30.041" v="108" actId="208"/>
          <ac:spMkLst>
            <pc:docMk/>
            <pc:sldMk cId="4116518807" sldId="320"/>
            <ac:spMk id="61" creationId="{F0F2B757-6840-C44F-ACC5-9980B8E8AA35}"/>
          </ac:spMkLst>
        </pc:spChg>
        <pc:spChg chg="mod">
          <ac:chgData name="Sheila Morgan-DeChellis" userId="ce9a25e5-41c1-4b95-a866-3d77a76ede88" providerId="ADAL" clId="{15F189F9-E866-46FF-BBE1-21BD4736224F}" dt="2023-06-27T22:10:14.401" v="99" actId="207"/>
          <ac:spMkLst>
            <pc:docMk/>
            <pc:sldMk cId="4116518807" sldId="320"/>
            <ac:spMk id="69" creationId="{88319D40-9328-874A-A34B-E2BD0210D585}"/>
          </ac:spMkLst>
        </pc:spChg>
        <pc:spChg chg="mod">
          <ac:chgData name="Sheila Morgan-DeChellis" userId="ce9a25e5-41c1-4b95-a866-3d77a76ede88" providerId="ADAL" clId="{15F189F9-E866-46FF-BBE1-21BD4736224F}" dt="2023-06-27T22:00:14.560" v="20" actId="165"/>
          <ac:spMkLst>
            <pc:docMk/>
            <pc:sldMk cId="4116518807" sldId="320"/>
            <ac:spMk id="71" creationId="{CAA18306-479C-384F-BFF1-CC568F8E8A67}"/>
          </ac:spMkLst>
        </pc:spChg>
        <pc:spChg chg="mod">
          <ac:chgData name="Sheila Morgan-DeChellis" userId="ce9a25e5-41c1-4b95-a866-3d77a76ede88" providerId="ADAL" clId="{15F189F9-E866-46FF-BBE1-21BD4736224F}" dt="2023-06-27T22:11:38.878" v="109" actId="208"/>
          <ac:spMkLst>
            <pc:docMk/>
            <pc:sldMk cId="4116518807" sldId="320"/>
            <ac:spMk id="88" creationId="{56D35352-7411-864E-B056-BB7353C28E36}"/>
          </ac:spMkLst>
        </pc:spChg>
        <pc:spChg chg="mod">
          <ac:chgData name="Sheila Morgan-DeChellis" userId="ce9a25e5-41c1-4b95-a866-3d77a76ede88" providerId="ADAL" clId="{15F189F9-E866-46FF-BBE1-21BD4736224F}" dt="2023-06-27T22:10:25.359" v="101" actId="207"/>
          <ac:spMkLst>
            <pc:docMk/>
            <pc:sldMk cId="4116518807" sldId="320"/>
            <ac:spMk id="91" creationId="{14A8D07E-3D04-4D4D-86F1-F9FE15F38268}"/>
          </ac:spMkLst>
        </pc:spChg>
        <pc:spChg chg="mod">
          <ac:chgData name="Sheila Morgan-DeChellis" userId="ce9a25e5-41c1-4b95-a866-3d77a76ede88" providerId="ADAL" clId="{15F189F9-E866-46FF-BBE1-21BD4736224F}" dt="2023-06-27T22:12:27.960" v="111" actId="208"/>
          <ac:spMkLst>
            <pc:docMk/>
            <pc:sldMk cId="4116518807" sldId="320"/>
            <ac:spMk id="94" creationId="{3F19F9BF-36DB-0B4E-813D-A598D7AA2C55}"/>
          </ac:spMkLst>
        </pc:spChg>
        <pc:spChg chg="mod">
          <ac:chgData name="Sheila Morgan-DeChellis" userId="ce9a25e5-41c1-4b95-a866-3d77a76ede88" providerId="ADAL" clId="{15F189F9-E866-46FF-BBE1-21BD4736224F}" dt="2023-06-27T22:10:20.490" v="100" actId="207"/>
          <ac:spMkLst>
            <pc:docMk/>
            <pc:sldMk cId="4116518807" sldId="320"/>
            <ac:spMk id="98" creationId="{4F9B722F-2D3C-6A40-B449-CB77967A42E4}"/>
          </ac:spMkLst>
        </pc:spChg>
        <pc:spChg chg="mod">
          <ac:chgData name="Sheila Morgan-DeChellis" userId="ce9a25e5-41c1-4b95-a866-3d77a76ede88" providerId="ADAL" clId="{15F189F9-E866-46FF-BBE1-21BD4736224F}" dt="2023-06-27T22:12:43.709" v="113" actId="208"/>
          <ac:spMkLst>
            <pc:docMk/>
            <pc:sldMk cId="4116518807" sldId="320"/>
            <ac:spMk id="126" creationId="{B4F09999-43D7-3645-ACBD-C8EA24AB582A}"/>
          </ac:spMkLst>
        </pc:spChg>
        <pc:spChg chg="mod">
          <ac:chgData name="Sheila Morgan-DeChellis" userId="ce9a25e5-41c1-4b95-a866-3d77a76ede88" providerId="ADAL" clId="{15F189F9-E866-46FF-BBE1-21BD4736224F}" dt="2023-06-27T22:10:43.981" v="104" actId="207"/>
          <ac:spMkLst>
            <pc:docMk/>
            <pc:sldMk cId="4116518807" sldId="320"/>
            <ac:spMk id="129" creationId="{8A8DCE21-282E-2F4D-BA20-2AF817D96BB6}"/>
          </ac:spMkLst>
        </pc:spChg>
        <pc:spChg chg="mod">
          <ac:chgData name="Sheila Morgan-DeChellis" userId="ce9a25e5-41c1-4b95-a866-3d77a76ede88" providerId="ADAL" clId="{15F189F9-E866-46FF-BBE1-21BD4736224F}" dt="2023-06-27T22:12:55.425" v="114" actId="208"/>
          <ac:spMkLst>
            <pc:docMk/>
            <pc:sldMk cId="4116518807" sldId="320"/>
            <ac:spMk id="132" creationId="{D325B763-C553-9C43-85A5-4063E14F3B30}"/>
          </ac:spMkLst>
        </pc:spChg>
        <pc:spChg chg="mod">
          <ac:chgData name="Sheila Morgan-DeChellis" userId="ce9a25e5-41c1-4b95-a866-3d77a76ede88" providerId="ADAL" clId="{15F189F9-E866-46FF-BBE1-21BD4736224F}" dt="2023-06-27T22:10:49.249" v="105" actId="207"/>
          <ac:spMkLst>
            <pc:docMk/>
            <pc:sldMk cId="4116518807" sldId="320"/>
            <ac:spMk id="135" creationId="{37526F47-098F-9140-A0F5-BEE751ABF9E2}"/>
          </ac:spMkLst>
        </pc:spChg>
        <pc:spChg chg="mod">
          <ac:chgData name="Sheila Morgan-DeChellis" userId="ce9a25e5-41c1-4b95-a866-3d77a76ede88" providerId="ADAL" clId="{15F189F9-E866-46FF-BBE1-21BD4736224F}" dt="2023-06-27T22:40:38.492" v="157" actId="14100"/>
          <ac:spMkLst>
            <pc:docMk/>
            <pc:sldMk cId="4116518807" sldId="320"/>
            <ac:spMk id="136" creationId="{6DD53DCE-A58D-1D4A-A048-0269D104A866}"/>
          </ac:spMkLst>
        </pc:spChg>
        <pc:spChg chg="mod">
          <ac:chgData name="Sheila Morgan-DeChellis" userId="ce9a25e5-41c1-4b95-a866-3d77a76ede88" providerId="ADAL" clId="{15F189F9-E866-46FF-BBE1-21BD4736224F}" dt="2023-06-27T22:13:03.786" v="115" actId="208"/>
          <ac:spMkLst>
            <pc:docMk/>
            <pc:sldMk cId="4116518807" sldId="320"/>
            <ac:spMk id="138" creationId="{0D8048F9-1501-3642-B710-0152A18B3F3A}"/>
          </ac:spMkLst>
        </pc:spChg>
        <pc:spChg chg="mod">
          <ac:chgData name="Sheila Morgan-DeChellis" userId="ce9a25e5-41c1-4b95-a866-3d77a76ede88" providerId="ADAL" clId="{15F189F9-E866-46FF-BBE1-21BD4736224F}" dt="2023-06-27T22:10:58.442" v="107" actId="207"/>
          <ac:spMkLst>
            <pc:docMk/>
            <pc:sldMk cId="4116518807" sldId="320"/>
            <ac:spMk id="141" creationId="{71EBF54E-48D8-D946-88CA-C6DE3442D4F2}"/>
          </ac:spMkLst>
        </pc:spChg>
        <pc:spChg chg="mod">
          <ac:chgData name="Sheila Morgan-DeChellis" userId="ce9a25e5-41c1-4b95-a866-3d77a76ede88" providerId="ADAL" clId="{15F189F9-E866-46FF-BBE1-21BD4736224F}" dt="2023-06-27T22:13:12.961" v="116" actId="208"/>
          <ac:spMkLst>
            <pc:docMk/>
            <pc:sldMk cId="4116518807" sldId="320"/>
            <ac:spMk id="144" creationId="{15B32666-F2F1-DD4A-B028-08E22CF965F7}"/>
          </ac:spMkLst>
        </pc:spChg>
        <pc:spChg chg="mod">
          <ac:chgData name="Sheila Morgan-DeChellis" userId="ce9a25e5-41c1-4b95-a866-3d77a76ede88" providerId="ADAL" clId="{15F189F9-E866-46FF-BBE1-21BD4736224F}" dt="2023-06-27T22:10:54.535" v="106" actId="207"/>
          <ac:spMkLst>
            <pc:docMk/>
            <pc:sldMk cId="4116518807" sldId="320"/>
            <ac:spMk id="147" creationId="{B33ADA72-7D96-7D4D-88F4-661906EB3CA3}"/>
          </ac:spMkLst>
        </pc:spChg>
        <pc:grpChg chg="add del mod">
          <ac:chgData name="Sheila Morgan-DeChellis" userId="ce9a25e5-41c1-4b95-a866-3d77a76ede88" providerId="ADAL" clId="{15F189F9-E866-46FF-BBE1-21BD4736224F}" dt="2023-06-27T22:06:57.715" v="50" actId="1076"/>
          <ac:grpSpMkLst>
            <pc:docMk/>
            <pc:sldMk cId="4116518807" sldId="320"/>
            <ac:grpSpMk id="55" creationId="{123C82A4-9561-0B49-B2CB-8E9D94E4EBBE}"/>
          </ac:grpSpMkLst>
        </pc:grpChg>
        <pc:grpChg chg="mod topLvl">
          <ac:chgData name="Sheila Morgan-DeChellis" userId="ce9a25e5-41c1-4b95-a866-3d77a76ede88" providerId="ADAL" clId="{15F189F9-E866-46FF-BBE1-21BD4736224F}" dt="2023-06-27T22:00:14.560" v="20" actId="165"/>
          <ac:grpSpMkLst>
            <pc:docMk/>
            <pc:sldMk cId="4116518807" sldId="320"/>
            <ac:grpSpMk id="67" creationId="{CFF5EFFC-9D7D-0443-9B5E-95AEE6E3C6EE}"/>
          </ac:grpSpMkLst>
        </pc:grpChg>
        <pc:grpChg chg="mod">
          <ac:chgData name="Sheila Morgan-DeChellis" userId="ce9a25e5-41c1-4b95-a866-3d77a76ede88" providerId="ADAL" clId="{15F189F9-E866-46FF-BBE1-21BD4736224F}" dt="2023-06-27T22:10:29.974" v="103" actId="14100"/>
          <ac:grpSpMkLst>
            <pc:docMk/>
            <pc:sldMk cId="4116518807" sldId="320"/>
            <ac:grpSpMk id="125" creationId="{F74D01A6-CEF8-074D-AD57-775D3676C15A}"/>
          </ac:grpSpMkLst>
        </pc:grpChg>
        <pc:grpChg chg="mod">
          <ac:chgData name="Sheila Morgan-DeChellis" userId="ce9a25e5-41c1-4b95-a866-3d77a76ede88" providerId="ADAL" clId="{15F189F9-E866-46FF-BBE1-21BD4736224F}" dt="2023-06-27T23:00:02.253" v="159" actId="14100"/>
          <ac:grpSpMkLst>
            <pc:docMk/>
            <pc:sldMk cId="4116518807" sldId="320"/>
            <ac:grpSpMk id="131" creationId="{E34D3AEB-3088-C34C-8E88-B89FFC701B9A}"/>
          </ac:grpSpMkLst>
        </pc:grpChg>
        <pc:cxnChg chg="mod">
          <ac:chgData name="Sheila Morgan-DeChellis" userId="ce9a25e5-41c1-4b95-a866-3d77a76ede88" providerId="ADAL" clId="{15F189F9-E866-46FF-BBE1-21BD4736224F}" dt="2023-06-27T22:08:34.408" v="96" actId="208"/>
          <ac:cxnSpMkLst>
            <pc:docMk/>
            <pc:sldMk cId="4116518807" sldId="320"/>
            <ac:cxnSpMk id="9" creationId="{00000000-0000-0000-0000-000000000000}"/>
          </ac:cxnSpMkLst>
        </pc:cxnChg>
        <pc:cxnChg chg="mod topLvl">
          <ac:chgData name="Sheila Morgan-DeChellis" userId="ce9a25e5-41c1-4b95-a866-3d77a76ede88" providerId="ADAL" clId="{15F189F9-E866-46FF-BBE1-21BD4736224F}" dt="2023-06-27T22:11:30.041" v="108" actId="208"/>
          <ac:cxnSpMkLst>
            <pc:docMk/>
            <pc:sldMk cId="4116518807" sldId="320"/>
            <ac:cxnSpMk id="68" creationId="{E76CC698-3296-DD46-B916-0E676FF685C1}"/>
          </ac:cxnSpMkLst>
        </pc:cxnChg>
        <pc:cxnChg chg="mod">
          <ac:chgData name="Sheila Morgan-DeChellis" userId="ce9a25e5-41c1-4b95-a866-3d77a76ede88" providerId="ADAL" clId="{15F189F9-E866-46FF-BBE1-21BD4736224F}" dt="2023-06-27T22:11:45.506" v="110" actId="208"/>
          <ac:cxnSpMkLst>
            <pc:docMk/>
            <pc:sldMk cId="4116518807" sldId="320"/>
            <ac:cxnSpMk id="90" creationId="{4BBA1871-B4E7-0A4E-86D9-F7022AB5F8D6}"/>
          </ac:cxnSpMkLst>
        </pc:cxnChg>
        <pc:cxnChg chg="mod">
          <ac:chgData name="Sheila Morgan-DeChellis" userId="ce9a25e5-41c1-4b95-a866-3d77a76ede88" providerId="ADAL" clId="{15F189F9-E866-46FF-BBE1-21BD4736224F}" dt="2023-06-27T22:12:34.291" v="112" actId="208"/>
          <ac:cxnSpMkLst>
            <pc:docMk/>
            <pc:sldMk cId="4116518807" sldId="320"/>
            <ac:cxnSpMk id="97" creationId="{C819E009-A004-9441-9DE7-0DAEE4781FEC}"/>
          </ac:cxnSpMkLst>
        </pc:cxnChg>
        <pc:cxnChg chg="mod">
          <ac:chgData name="Sheila Morgan-DeChellis" userId="ce9a25e5-41c1-4b95-a866-3d77a76ede88" providerId="ADAL" clId="{15F189F9-E866-46FF-BBE1-21BD4736224F}" dt="2023-06-27T22:12:43.709" v="113" actId="208"/>
          <ac:cxnSpMkLst>
            <pc:docMk/>
            <pc:sldMk cId="4116518807" sldId="320"/>
            <ac:cxnSpMk id="128" creationId="{B23F0B89-7794-7D43-8BE2-DF8017C4ECE8}"/>
          </ac:cxnSpMkLst>
        </pc:cxnChg>
        <pc:cxnChg chg="mod">
          <ac:chgData name="Sheila Morgan-DeChellis" userId="ce9a25e5-41c1-4b95-a866-3d77a76ede88" providerId="ADAL" clId="{15F189F9-E866-46FF-BBE1-21BD4736224F}" dt="2023-06-27T22:12:55.425" v="114" actId="208"/>
          <ac:cxnSpMkLst>
            <pc:docMk/>
            <pc:sldMk cId="4116518807" sldId="320"/>
            <ac:cxnSpMk id="134" creationId="{3AE3CEA4-0D8B-B548-8009-9EE608F6853C}"/>
          </ac:cxnSpMkLst>
        </pc:cxnChg>
        <pc:cxnChg chg="mod">
          <ac:chgData name="Sheila Morgan-DeChellis" userId="ce9a25e5-41c1-4b95-a866-3d77a76ede88" providerId="ADAL" clId="{15F189F9-E866-46FF-BBE1-21BD4736224F}" dt="2023-06-27T22:13:03.786" v="115" actId="208"/>
          <ac:cxnSpMkLst>
            <pc:docMk/>
            <pc:sldMk cId="4116518807" sldId="320"/>
            <ac:cxnSpMk id="140" creationId="{E9764F24-ACD0-3A41-8B06-340F90DC89F0}"/>
          </ac:cxnSpMkLst>
        </pc:cxnChg>
        <pc:cxnChg chg="mod">
          <ac:chgData name="Sheila Morgan-DeChellis" userId="ce9a25e5-41c1-4b95-a866-3d77a76ede88" providerId="ADAL" clId="{15F189F9-E866-46FF-BBE1-21BD4736224F}" dt="2023-06-27T22:13:12.961" v="116" actId="208"/>
          <ac:cxnSpMkLst>
            <pc:docMk/>
            <pc:sldMk cId="4116518807" sldId="320"/>
            <ac:cxnSpMk id="146" creationId="{3A17F6C9-1E1E-7E40-9216-771AA247B83E}"/>
          </ac:cxnSpMkLst>
        </pc:cxnChg>
      </pc:sldChg>
      <pc:sldChg chg="modSp mod">
        <pc:chgData name="Sheila Morgan-DeChellis" userId="ce9a25e5-41c1-4b95-a866-3d77a76ede88" providerId="ADAL" clId="{15F189F9-E866-46FF-BBE1-21BD4736224F}" dt="2023-06-28T03:25:16.923" v="264" actId="12788"/>
        <pc:sldMkLst>
          <pc:docMk/>
          <pc:sldMk cId="4244829370" sldId="321"/>
        </pc:sldMkLst>
        <pc:spChg chg="mod">
          <ac:chgData name="Sheila Morgan-DeChellis" userId="ce9a25e5-41c1-4b95-a866-3d77a76ede88" providerId="ADAL" clId="{15F189F9-E866-46FF-BBE1-21BD4736224F}" dt="2023-06-27T22:16:37.260" v="127" actId="208"/>
          <ac:spMkLst>
            <pc:docMk/>
            <pc:sldMk cId="4244829370" sldId="321"/>
            <ac:spMk id="4" creationId="{00000000-0000-0000-0000-000000000000}"/>
          </ac:spMkLst>
        </pc:spChg>
        <pc:spChg chg="mod">
          <ac:chgData name="Sheila Morgan-DeChellis" userId="ce9a25e5-41c1-4b95-a866-3d77a76ede88" providerId="ADAL" clId="{15F189F9-E866-46FF-BBE1-21BD4736224F}" dt="2023-06-28T03:25:16.923" v="264" actId="12788"/>
          <ac:spMkLst>
            <pc:docMk/>
            <pc:sldMk cId="4244829370" sldId="321"/>
            <ac:spMk id="51" creationId="{526C99F3-0E39-4799-BA87-C27A61540EF6}"/>
          </ac:spMkLst>
        </pc:spChg>
        <pc:spChg chg="mod">
          <ac:chgData name="Sheila Morgan-DeChellis" userId="ce9a25e5-41c1-4b95-a866-3d77a76ede88" providerId="ADAL" clId="{15F189F9-E866-46FF-BBE1-21BD4736224F}" dt="2023-06-27T22:18:31.684" v="130" actId="692"/>
          <ac:spMkLst>
            <pc:docMk/>
            <pc:sldMk cId="4244829370" sldId="321"/>
            <ac:spMk id="61" creationId="{F0F2B757-6840-C44F-ACC5-9980B8E8AA35}"/>
          </ac:spMkLst>
        </pc:spChg>
        <pc:spChg chg="mod">
          <ac:chgData name="Sheila Morgan-DeChellis" userId="ce9a25e5-41c1-4b95-a866-3d77a76ede88" providerId="ADAL" clId="{15F189F9-E866-46FF-BBE1-21BD4736224F}" dt="2023-06-27T22:15:20.296" v="117" actId="207"/>
          <ac:spMkLst>
            <pc:docMk/>
            <pc:sldMk cId="4244829370" sldId="321"/>
            <ac:spMk id="69" creationId="{88319D40-9328-874A-A34B-E2BD0210D585}"/>
          </ac:spMkLst>
        </pc:spChg>
        <pc:spChg chg="mod">
          <ac:chgData name="Sheila Morgan-DeChellis" userId="ce9a25e5-41c1-4b95-a866-3d77a76ede88" providerId="ADAL" clId="{15F189F9-E866-46FF-BBE1-21BD4736224F}" dt="2023-06-27T22:18:11.884" v="129" actId="692"/>
          <ac:spMkLst>
            <pc:docMk/>
            <pc:sldMk cId="4244829370" sldId="321"/>
            <ac:spMk id="88" creationId="{56D35352-7411-864E-B056-BB7353C28E36}"/>
          </ac:spMkLst>
        </pc:spChg>
        <pc:spChg chg="mod">
          <ac:chgData name="Sheila Morgan-DeChellis" userId="ce9a25e5-41c1-4b95-a866-3d77a76ede88" providerId="ADAL" clId="{15F189F9-E866-46FF-BBE1-21BD4736224F}" dt="2023-06-27T22:15:23.907" v="118" actId="207"/>
          <ac:spMkLst>
            <pc:docMk/>
            <pc:sldMk cId="4244829370" sldId="321"/>
            <ac:spMk id="91" creationId="{14A8D07E-3D04-4D4D-86F1-F9FE15F38268}"/>
          </ac:spMkLst>
        </pc:spChg>
        <pc:spChg chg="mod">
          <ac:chgData name="Sheila Morgan-DeChellis" userId="ce9a25e5-41c1-4b95-a866-3d77a76ede88" providerId="ADAL" clId="{15F189F9-E866-46FF-BBE1-21BD4736224F}" dt="2023-06-27T22:19:02.505" v="132" actId="692"/>
          <ac:spMkLst>
            <pc:docMk/>
            <pc:sldMk cId="4244829370" sldId="321"/>
            <ac:spMk id="94" creationId="{3F19F9BF-36DB-0B4E-813D-A598D7AA2C55}"/>
          </ac:spMkLst>
        </pc:spChg>
        <pc:spChg chg="mod">
          <ac:chgData name="Sheila Morgan-DeChellis" userId="ce9a25e5-41c1-4b95-a866-3d77a76ede88" providerId="ADAL" clId="{15F189F9-E866-46FF-BBE1-21BD4736224F}" dt="2023-06-27T22:15:34.028" v="119" actId="207"/>
          <ac:spMkLst>
            <pc:docMk/>
            <pc:sldMk cId="4244829370" sldId="321"/>
            <ac:spMk id="98" creationId="{4F9B722F-2D3C-6A40-B449-CB77967A42E4}"/>
          </ac:spMkLst>
        </pc:spChg>
        <pc:spChg chg="mod">
          <ac:chgData name="Sheila Morgan-DeChellis" userId="ce9a25e5-41c1-4b95-a866-3d77a76ede88" providerId="ADAL" clId="{15F189F9-E866-46FF-BBE1-21BD4736224F}" dt="2023-06-27T22:19:10.667" v="133" actId="692"/>
          <ac:spMkLst>
            <pc:docMk/>
            <pc:sldMk cId="4244829370" sldId="321"/>
            <ac:spMk id="126" creationId="{B4F09999-43D7-3645-ACBD-C8EA24AB582A}"/>
          </ac:spMkLst>
        </pc:spChg>
        <pc:spChg chg="mod">
          <ac:chgData name="Sheila Morgan-DeChellis" userId="ce9a25e5-41c1-4b95-a866-3d77a76ede88" providerId="ADAL" clId="{15F189F9-E866-46FF-BBE1-21BD4736224F}" dt="2023-06-27T22:15:43.157" v="122" actId="207"/>
          <ac:spMkLst>
            <pc:docMk/>
            <pc:sldMk cId="4244829370" sldId="321"/>
            <ac:spMk id="129" creationId="{8A8DCE21-282E-2F4D-BA20-2AF817D96BB6}"/>
          </ac:spMkLst>
        </pc:spChg>
        <pc:spChg chg="mod">
          <ac:chgData name="Sheila Morgan-DeChellis" userId="ce9a25e5-41c1-4b95-a866-3d77a76ede88" providerId="ADAL" clId="{15F189F9-E866-46FF-BBE1-21BD4736224F}" dt="2023-06-27T22:19:17.442" v="134" actId="692"/>
          <ac:spMkLst>
            <pc:docMk/>
            <pc:sldMk cId="4244829370" sldId="321"/>
            <ac:spMk id="132" creationId="{D325B763-C553-9C43-85A5-4063E14F3B30}"/>
          </ac:spMkLst>
        </pc:spChg>
        <pc:spChg chg="mod">
          <ac:chgData name="Sheila Morgan-DeChellis" userId="ce9a25e5-41c1-4b95-a866-3d77a76ede88" providerId="ADAL" clId="{15F189F9-E866-46FF-BBE1-21BD4736224F}" dt="2023-06-27T22:15:37.091" v="120" actId="207"/>
          <ac:spMkLst>
            <pc:docMk/>
            <pc:sldMk cId="4244829370" sldId="321"/>
            <ac:spMk id="135" creationId="{37526F47-098F-9140-A0F5-BEE751ABF9E2}"/>
          </ac:spMkLst>
        </pc:spChg>
        <pc:spChg chg="mod">
          <ac:chgData name="Sheila Morgan-DeChellis" userId="ce9a25e5-41c1-4b95-a866-3d77a76ede88" providerId="ADAL" clId="{15F189F9-E866-46FF-BBE1-21BD4736224F}" dt="2023-06-27T22:19:28.088" v="135" actId="692"/>
          <ac:spMkLst>
            <pc:docMk/>
            <pc:sldMk cId="4244829370" sldId="321"/>
            <ac:spMk id="138" creationId="{0D8048F9-1501-3642-B710-0152A18B3F3A}"/>
          </ac:spMkLst>
        </pc:spChg>
        <pc:spChg chg="mod">
          <ac:chgData name="Sheila Morgan-DeChellis" userId="ce9a25e5-41c1-4b95-a866-3d77a76ede88" providerId="ADAL" clId="{15F189F9-E866-46FF-BBE1-21BD4736224F}" dt="2023-06-27T22:15:46.627" v="123" actId="207"/>
          <ac:spMkLst>
            <pc:docMk/>
            <pc:sldMk cId="4244829370" sldId="321"/>
            <ac:spMk id="141" creationId="{71EBF54E-48D8-D946-88CA-C6DE3442D4F2}"/>
          </ac:spMkLst>
        </pc:spChg>
        <pc:spChg chg="mod">
          <ac:chgData name="Sheila Morgan-DeChellis" userId="ce9a25e5-41c1-4b95-a866-3d77a76ede88" providerId="ADAL" clId="{15F189F9-E866-46FF-BBE1-21BD4736224F}" dt="2023-06-27T22:19:37.495" v="136" actId="692"/>
          <ac:spMkLst>
            <pc:docMk/>
            <pc:sldMk cId="4244829370" sldId="321"/>
            <ac:spMk id="144" creationId="{15B32666-F2F1-DD4A-B028-08E22CF965F7}"/>
          </ac:spMkLst>
        </pc:spChg>
        <pc:spChg chg="mod">
          <ac:chgData name="Sheila Morgan-DeChellis" userId="ce9a25e5-41c1-4b95-a866-3d77a76ede88" providerId="ADAL" clId="{15F189F9-E866-46FF-BBE1-21BD4736224F}" dt="2023-06-27T22:15:40.452" v="121" actId="207"/>
          <ac:spMkLst>
            <pc:docMk/>
            <pc:sldMk cId="4244829370" sldId="321"/>
            <ac:spMk id="147" creationId="{B33ADA72-7D96-7D4D-88F4-661906EB3CA3}"/>
          </ac:spMkLst>
        </pc:spChg>
        <pc:cxnChg chg="mod">
          <ac:chgData name="Sheila Morgan-DeChellis" userId="ce9a25e5-41c1-4b95-a866-3d77a76ede88" providerId="ADAL" clId="{15F189F9-E866-46FF-BBE1-21BD4736224F}" dt="2023-06-27T22:17:39.261" v="128" actId="692"/>
          <ac:cxnSpMkLst>
            <pc:docMk/>
            <pc:sldMk cId="4244829370" sldId="321"/>
            <ac:cxnSpMk id="9" creationId="{00000000-0000-0000-0000-000000000000}"/>
          </ac:cxnSpMkLst>
        </pc:cxnChg>
        <pc:cxnChg chg="mod">
          <ac:chgData name="Sheila Morgan-DeChellis" userId="ce9a25e5-41c1-4b95-a866-3d77a76ede88" providerId="ADAL" clId="{15F189F9-E866-46FF-BBE1-21BD4736224F}" dt="2023-06-27T22:18:31.684" v="130" actId="692"/>
          <ac:cxnSpMkLst>
            <pc:docMk/>
            <pc:sldMk cId="4244829370" sldId="321"/>
            <ac:cxnSpMk id="68" creationId="{E76CC698-3296-DD46-B916-0E676FF685C1}"/>
          </ac:cxnSpMkLst>
        </pc:cxnChg>
        <pc:cxnChg chg="mod">
          <ac:chgData name="Sheila Morgan-DeChellis" userId="ce9a25e5-41c1-4b95-a866-3d77a76ede88" providerId="ADAL" clId="{15F189F9-E866-46FF-BBE1-21BD4736224F}" dt="2023-06-27T22:18:41.097" v="131" actId="692"/>
          <ac:cxnSpMkLst>
            <pc:docMk/>
            <pc:sldMk cId="4244829370" sldId="321"/>
            <ac:cxnSpMk id="90" creationId="{4BBA1871-B4E7-0A4E-86D9-F7022AB5F8D6}"/>
          </ac:cxnSpMkLst>
        </pc:cxnChg>
        <pc:cxnChg chg="mod">
          <ac:chgData name="Sheila Morgan-DeChellis" userId="ce9a25e5-41c1-4b95-a866-3d77a76ede88" providerId="ADAL" clId="{15F189F9-E866-46FF-BBE1-21BD4736224F}" dt="2023-06-27T22:19:02.505" v="132" actId="692"/>
          <ac:cxnSpMkLst>
            <pc:docMk/>
            <pc:sldMk cId="4244829370" sldId="321"/>
            <ac:cxnSpMk id="97" creationId="{C819E009-A004-9441-9DE7-0DAEE4781FEC}"/>
          </ac:cxnSpMkLst>
        </pc:cxnChg>
        <pc:cxnChg chg="mod">
          <ac:chgData name="Sheila Morgan-DeChellis" userId="ce9a25e5-41c1-4b95-a866-3d77a76ede88" providerId="ADAL" clId="{15F189F9-E866-46FF-BBE1-21BD4736224F}" dt="2023-06-27T22:19:10.667" v="133" actId="692"/>
          <ac:cxnSpMkLst>
            <pc:docMk/>
            <pc:sldMk cId="4244829370" sldId="321"/>
            <ac:cxnSpMk id="128" creationId="{B23F0B89-7794-7D43-8BE2-DF8017C4ECE8}"/>
          </ac:cxnSpMkLst>
        </pc:cxnChg>
        <pc:cxnChg chg="mod">
          <ac:chgData name="Sheila Morgan-DeChellis" userId="ce9a25e5-41c1-4b95-a866-3d77a76ede88" providerId="ADAL" clId="{15F189F9-E866-46FF-BBE1-21BD4736224F}" dt="2023-06-27T22:19:17.442" v="134" actId="692"/>
          <ac:cxnSpMkLst>
            <pc:docMk/>
            <pc:sldMk cId="4244829370" sldId="321"/>
            <ac:cxnSpMk id="134" creationId="{3AE3CEA4-0D8B-B548-8009-9EE608F6853C}"/>
          </ac:cxnSpMkLst>
        </pc:cxnChg>
        <pc:cxnChg chg="mod">
          <ac:chgData name="Sheila Morgan-DeChellis" userId="ce9a25e5-41c1-4b95-a866-3d77a76ede88" providerId="ADAL" clId="{15F189F9-E866-46FF-BBE1-21BD4736224F}" dt="2023-06-27T22:19:28.088" v="135" actId="692"/>
          <ac:cxnSpMkLst>
            <pc:docMk/>
            <pc:sldMk cId="4244829370" sldId="321"/>
            <ac:cxnSpMk id="140" creationId="{E9764F24-ACD0-3A41-8B06-340F90DC89F0}"/>
          </ac:cxnSpMkLst>
        </pc:cxnChg>
        <pc:cxnChg chg="mod">
          <ac:chgData name="Sheila Morgan-DeChellis" userId="ce9a25e5-41c1-4b95-a866-3d77a76ede88" providerId="ADAL" clId="{15F189F9-E866-46FF-BBE1-21BD4736224F}" dt="2023-06-27T22:19:37.495" v="136" actId="692"/>
          <ac:cxnSpMkLst>
            <pc:docMk/>
            <pc:sldMk cId="4244829370" sldId="321"/>
            <ac:cxnSpMk id="146" creationId="{3A17F6C9-1E1E-7E40-9216-771AA247B83E}"/>
          </ac:cxnSpMkLst>
        </pc:cxnChg>
      </pc:sldChg>
      <pc:sldChg chg="modSp mod setBg">
        <pc:chgData name="Sheila Morgan-DeChellis" userId="ce9a25e5-41c1-4b95-a866-3d77a76ede88" providerId="ADAL" clId="{15F189F9-E866-46FF-BBE1-21BD4736224F}" dt="2023-06-28T03:41:16.268" v="292" actId="207"/>
        <pc:sldMkLst>
          <pc:docMk/>
          <pc:sldMk cId="2125654968" sldId="323"/>
        </pc:sldMkLst>
        <pc:spChg chg="mod">
          <ac:chgData name="Sheila Morgan-DeChellis" userId="ce9a25e5-41c1-4b95-a866-3d77a76ede88" providerId="ADAL" clId="{15F189F9-E866-46FF-BBE1-21BD4736224F}" dt="2023-06-28T03:26:29.505" v="281" actId="1076"/>
          <ac:spMkLst>
            <pc:docMk/>
            <pc:sldMk cId="2125654968" sldId="323"/>
            <ac:spMk id="5" creationId="{944E8E97-B57C-47A4-A967-6A6559861E31}"/>
          </ac:spMkLst>
        </pc:spChg>
        <pc:spChg chg="mod">
          <ac:chgData name="Sheila Morgan-DeChellis" userId="ce9a25e5-41c1-4b95-a866-3d77a76ede88" providerId="ADAL" clId="{15F189F9-E866-46FF-BBE1-21BD4736224F}" dt="2023-06-28T03:41:16.268" v="292" actId="207"/>
          <ac:spMkLst>
            <pc:docMk/>
            <pc:sldMk cId="2125654968" sldId="323"/>
            <ac:spMk id="19" creationId="{00000000-0000-0000-0000-000000000000}"/>
          </ac:spMkLst>
        </pc:spChg>
      </pc:sldChg>
      <pc:sldMasterChg chg="modSldLayout">
        <pc:chgData name="Sheila Morgan-DeChellis" userId="ce9a25e5-41c1-4b95-a866-3d77a76ede88" providerId="ADAL" clId="{15F189F9-E866-46FF-BBE1-21BD4736224F}" dt="2023-06-27T22:03:37.982" v="47" actId="207"/>
        <pc:sldMasterMkLst>
          <pc:docMk/>
          <pc:sldMasterMk cId="1513355145" sldId="2147483687"/>
        </pc:sldMasterMkLst>
        <pc:sldLayoutChg chg="modSp mod setBg">
          <pc:chgData name="Sheila Morgan-DeChellis" userId="ce9a25e5-41c1-4b95-a866-3d77a76ede88" providerId="ADAL" clId="{15F189F9-E866-46FF-BBE1-21BD4736224F}" dt="2023-06-27T22:03:37.982" v="47" actId="207"/>
          <pc:sldLayoutMkLst>
            <pc:docMk/>
            <pc:sldMasterMk cId="1513355145" sldId="2147483687"/>
            <pc:sldLayoutMk cId="1349647367" sldId="2147483739"/>
          </pc:sldLayoutMkLst>
          <pc:spChg chg="mod">
            <ac:chgData name="Sheila Morgan-DeChellis" userId="ce9a25e5-41c1-4b95-a866-3d77a76ede88" providerId="ADAL" clId="{15F189F9-E866-46FF-BBE1-21BD4736224F}" dt="2023-06-27T22:03:37.982" v="47" actId="207"/>
            <ac:spMkLst>
              <pc:docMk/>
              <pc:sldMasterMk cId="1513355145" sldId="2147483687"/>
              <pc:sldLayoutMk cId="1349647367" sldId="2147483739"/>
              <ac:spMk id="14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E43F5-8472-470F-80B8-12DFDDB692B0}" type="datetimeFigureOut">
              <a:rPr lang="th-TH" smtClean="0"/>
              <a:t>27/06/66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6D4DF-3FEB-4C81-9EA7-3C7131EDFF5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9460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4A670-A032-4BF2-9801-114F4383953B}" type="datetimeFigureOut">
              <a:rPr lang="th-TH" smtClean="0"/>
              <a:t>27/06/66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034FA-0DE7-4E19-9E6F-31A284D9A11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765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3969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82776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62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91285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9063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5459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26127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6887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5542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4418" y="632933"/>
            <a:ext cx="10943167" cy="63927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600" b="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8" y="366713"/>
            <a:ext cx="10943167" cy="306387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Additional Content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7009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4418" y="632933"/>
            <a:ext cx="10943167" cy="63927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600" b="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8" y="366713"/>
            <a:ext cx="10943167" cy="306387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Additional Content</a:t>
            </a:r>
            <a:endParaRPr lang="th-TH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670799" y="2418274"/>
            <a:ext cx="1903036" cy="19025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Drag Here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058799" y="2418274"/>
            <a:ext cx="1903036" cy="19025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Drag Here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8446798" y="2418274"/>
            <a:ext cx="1903036" cy="19025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Drag Here</a:t>
            </a:r>
          </a:p>
        </p:txBody>
      </p:sp>
    </p:spTree>
    <p:extLst>
      <p:ext uri="{BB962C8B-B14F-4D97-AF65-F5344CB8AC3E}">
        <p14:creationId xmlns:p14="http://schemas.microsoft.com/office/powerpoint/2010/main" val="103615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24418" y="632933"/>
            <a:ext cx="5827183" cy="63927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4000" b="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8" y="366713"/>
            <a:ext cx="5827183" cy="306387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Additional Content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80677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98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1201533" y="2954160"/>
            <a:ext cx="6938156" cy="985655"/>
          </a:xfrm>
        </p:spPr>
        <p:txBody>
          <a:bodyPr lIns="90000">
            <a:no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1800" b="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Content here</a:t>
            </a:r>
            <a:endParaRPr lang="th-TH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0508776" y="0"/>
            <a:ext cx="1683224" cy="6858001"/>
          </a:xfrm>
          <a:prstGeom prst="rect">
            <a:avLst/>
          </a:prstGeom>
          <a:solidFill>
            <a:srgbClr val="621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80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201533" y="1483515"/>
            <a:ext cx="6938159" cy="848869"/>
          </a:xfrm>
          <a:solidFill>
            <a:schemeClr val="bg1"/>
          </a:solidFill>
        </p:spPr>
        <p:txBody>
          <a:bodyPr lIns="90000" anchor="t">
            <a:noAutofit/>
          </a:bodyPr>
          <a:lstStyle>
            <a:lvl1pPr algn="l">
              <a:lnSpc>
                <a:spcPct val="100000"/>
              </a:lnSpc>
              <a:defRPr sz="4800" b="0" spc="3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201531" y="1227727"/>
            <a:ext cx="6938156" cy="32971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Additional Content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49647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909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335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16" r:id="rId2"/>
    <p:sldLayoutId id="2147483738" r:id="rId3"/>
    <p:sldLayoutId id="2147483728" r:id="rId4"/>
    <p:sldLayoutId id="2147483685" r:id="rId5"/>
    <p:sldLayoutId id="2147483739" r:id="rId6"/>
    <p:sldLayoutId id="214748374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3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7287" userDrawn="1">
          <p15:clr>
            <a:srgbClr val="F26B43"/>
          </p15:clr>
        </p15:guide>
        <p15:guide id="4" orient="horz" pos="4065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secureauth.com" TargetMode="External"/><Relationship Id="rId7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secureauth.com/contact" TargetMode="External"/><Relationship Id="rId5" Type="http://schemas.openxmlformats.org/officeDocument/2006/relationships/hyperlink" Target="https://www.secureauth.com/support" TargetMode="External"/><Relationship Id="rId4" Type="http://schemas.openxmlformats.org/officeDocument/2006/relationships/hyperlink" Target="mailto:inside-sales@secureauth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1201533" y="2954160"/>
            <a:ext cx="8393880" cy="2092402"/>
          </a:xfrm>
        </p:spPr>
        <p:txBody>
          <a:bodyPr/>
          <a:lstStyle/>
          <a:p>
            <a:r>
              <a:rPr lang="en-US" dirty="0"/>
              <a:t>These templates are meant for administrators to customize to your organization’s needs and to create a high-level timeline of your communication strategy to end users. This document includes: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Quick Tips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Sample Template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Medium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 Timeline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201533" y="1483515"/>
            <a:ext cx="8903166" cy="848869"/>
          </a:xfrm>
        </p:spPr>
        <p:txBody>
          <a:bodyPr/>
          <a:lstStyle/>
          <a:p>
            <a:r>
              <a:rPr lang="en-GB" dirty="0"/>
              <a:t>HOW TO USE THE TEMPLATES</a:t>
            </a:r>
            <a:endParaRPr lang="th-TH" spc="300" dirty="0"/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Timeline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5" name="Text Placeholder 48">
            <a:extLst>
              <a:ext uri="{FF2B5EF4-FFF2-40B4-BE49-F238E27FC236}">
                <a16:creationId xmlns:a16="http://schemas.microsoft.com/office/drawing/2014/main" id="{944E8E97-B57C-47A4-A967-6A6559861E31}"/>
              </a:ext>
            </a:extLst>
          </p:cNvPr>
          <p:cNvSpPr txBox="1">
            <a:spLocks/>
          </p:cNvSpPr>
          <p:nvPr/>
        </p:nvSpPr>
        <p:spPr>
          <a:xfrm>
            <a:off x="1048035" y="6386779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solidFill>
                  <a:srgbClr val="970A8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6345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A4D51E3-7CE3-8843-AF6C-E992144102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01533" y="1325388"/>
            <a:ext cx="6938156" cy="358517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Timeline events are grouped for easy duplication and moving around the 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timeline line elements (dotted line and grey background) are also grouped. </a:t>
            </a:r>
            <a:r>
              <a:rPr lang="en-US" b="1" dirty="0"/>
              <a:t>We do not recommend moving these unless absolutely necessary, as they are finicky.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Tip: For fast duplication</a:t>
            </a:r>
          </a:p>
          <a:p>
            <a:pPr marL="971550" lvl="1" indent="-285750"/>
            <a:r>
              <a:rPr lang="en-US" sz="1800" dirty="0"/>
              <a:t>Select the group or item you want to copy</a:t>
            </a:r>
          </a:p>
          <a:p>
            <a:pPr marL="971550" lvl="1" indent="-285750"/>
            <a:r>
              <a:rPr lang="en-US" sz="1800" dirty="0"/>
              <a:t>Hold down the alt key while dragging the item with your mouse</a:t>
            </a:r>
          </a:p>
          <a:p>
            <a:pPr marL="971550" lvl="1" indent="-285750"/>
            <a:r>
              <a:rPr lang="en-US" sz="1800" dirty="0"/>
              <a:t>Release the mouse and then the alt key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FAA304-5015-AA48-99DA-15C6C167D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533" y="476518"/>
            <a:ext cx="6938159" cy="848869"/>
          </a:xfrm>
        </p:spPr>
        <p:txBody>
          <a:bodyPr/>
          <a:lstStyle/>
          <a:p>
            <a:r>
              <a:rPr lang="en-US" dirty="0"/>
              <a:t>Quick Tips</a:t>
            </a:r>
          </a:p>
        </p:txBody>
      </p:sp>
      <p:sp>
        <p:nvSpPr>
          <p:cNvPr id="9" name="Text Placeholder 48">
            <a:extLst>
              <a:ext uri="{FF2B5EF4-FFF2-40B4-BE49-F238E27FC236}">
                <a16:creationId xmlns:a16="http://schemas.microsoft.com/office/drawing/2014/main" id="{8E3E02DB-0C2F-4EB6-A816-3B9DAF3C2F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8652" y="6381482"/>
            <a:ext cx="8406701" cy="267239"/>
          </a:xfrm>
        </p:spPr>
        <p:txBody>
          <a:bodyPr/>
          <a:lstStyle/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solidFill>
                  <a:srgbClr val="970A8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13403FD-F8E3-DA46-8C97-3F0AC45158E7}"/>
              </a:ext>
            </a:extLst>
          </p:cNvPr>
          <p:cNvGrpSpPr/>
          <p:nvPr/>
        </p:nvGrpSpPr>
        <p:grpSpPr>
          <a:xfrm>
            <a:off x="9074551" y="1947441"/>
            <a:ext cx="2641199" cy="2963118"/>
            <a:chOff x="8437943" y="231495"/>
            <a:chExt cx="2673753" cy="296311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B533EC6-D5D4-2A47-83A0-28C37997AD45}"/>
                </a:ext>
              </a:extLst>
            </p:cNvPr>
            <p:cNvSpPr/>
            <p:nvPr/>
          </p:nvSpPr>
          <p:spPr>
            <a:xfrm>
              <a:off x="8437943" y="231495"/>
              <a:ext cx="2673753" cy="2963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40CC945-E448-654E-AB85-EFBAFF51EA2C}"/>
                </a:ext>
              </a:extLst>
            </p:cNvPr>
            <p:cNvSpPr txBox="1"/>
            <p:nvPr/>
          </p:nvSpPr>
          <p:spPr>
            <a:xfrm>
              <a:off x="8662397" y="2841292"/>
              <a:ext cx="1886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Screenshot of grouped item</a:t>
              </a:r>
            </a:p>
          </p:txBody>
        </p:sp>
      </p:grp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62394583-7DA3-AE44-81B1-37B77389E4B5}"/>
              </a:ext>
            </a:extLst>
          </p:cNvPr>
          <p:cNvSpPr txBox="1">
            <a:spLocks/>
          </p:cNvSpPr>
          <p:nvPr/>
        </p:nvSpPr>
        <p:spPr>
          <a:xfrm>
            <a:off x="1201533" y="4992693"/>
            <a:ext cx="7410035" cy="1388789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Keep in mind: The template timelines all start at Week 1; however, by the time you start communicating to end users, you should be done with or well into the technical implementation of the SecureAuth® Identity Platform.</a:t>
            </a:r>
            <a:endParaRPr lang="en-US" b="1" dirty="0"/>
          </a:p>
          <a:p>
            <a:endParaRPr lang="en-US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A24089-DFB8-3AA3-F423-EC31B10F3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5828" y="2128309"/>
            <a:ext cx="2014172" cy="237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32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70293" y="0"/>
            <a:ext cx="4221707" cy="6858000"/>
          </a:xfrm>
          <a:prstGeom prst="rect">
            <a:avLst/>
          </a:prstGeom>
          <a:solidFill>
            <a:srgbClr val="621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800"/>
          </a:p>
        </p:txBody>
      </p:sp>
      <p:sp>
        <p:nvSpPr>
          <p:cNvPr id="7" name="TextBox 6"/>
          <p:cNvSpPr txBox="1"/>
          <p:nvPr/>
        </p:nvSpPr>
        <p:spPr>
          <a:xfrm>
            <a:off x="1305034" y="2497976"/>
            <a:ext cx="5114734" cy="977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50" spc="1500" dirty="0">
                <a:solidFill>
                  <a:srgbClr val="0E0E0E"/>
                </a:solidFill>
                <a:latin typeface="Calibri" charset="0"/>
                <a:ea typeface="Calibri" charset="0"/>
                <a:cs typeface="Calibri" charset="0"/>
              </a:rPr>
              <a:t>TIMELINES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16546" y="4509451"/>
            <a:ext cx="1855692" cy="45719"/>
          </a:xfrm>
          <a:prstGeom prst="rect">
            <a:avLst/>
          </a:prstGeom>
          <a:solidFill>
            <a:srgbClr val="970A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8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74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378993"/>
            <a:ext cx="10943167" cy="639277"/>
          </a:xfrm>
        </p:spPr>
        <p:txBody>
          <a:bodyPr/>
          <a:lstStyle/>
          <a:p>
            <a:r>
              <a:rPr lang="en-US" dirty="0"/>
              <a:t>SAMPLE TIMELINE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4418" y="112773"/>
            <a:ext cx="10943167" cy="306387"/>
          </a:xfrm>
        </p:spPr>
        <p:txBody>
          <a:bodyPr/>
          <a:lstStyle/>
          <a:p>
            <a:r>
              <a:rPr lang="en-US" dirty="0"/>
              <a:t>TIMELINE</a:t>
            </a:r>
            <a:endParaRPr lang="th-TH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-8846" y="3211218"/>
            <a:ext cx="12200846" cy="256982"/>
            <a:chOff x="468313" y="2881181"/>
            <a:chExt cx="10301465" cy="216976"/>
          </a:xfrm>
        </p:grpSpPr>
        <p:sp>
          <p:nvSpPr>
            <p:cNvPr id="4" name="Rectangle 3"/>
            <p:cNvSpPr/>
            <p:nvPr/>
          </p:nvSpPr>
          <p:spPr>
            <a:xfrm>
              <a:off x="468313" y="2881181"/>
              <a:ext cx="1030146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" name="Straight Connector 8"/>
            <p:cNvCxnSpPr>
              <a:cxnSpLocks/>
              <a:stCxn id="4" idx="1"/>
            </p:cNvCxnSpPr>
            <p:nvPr/>
          </p:nvCxnSpPr>
          <p:spPr>
            <a:xfrm>
              <a:off x="468313" y="2989669"/>
              <a:ext cx="10164045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0" y="3201709"/>
            <a:ext cx="1877714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Start End User Education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58258A8-F9E5-A249-B9BC-89109ABDAA18}"/>
              </a:ext>
            </a:extLst>
          </p:cNvPr>
          <p:cNvSpPr txBox="1"/>
          <p:nvPr/>
        </p:nvSpPr>
        <p:spPr>
          <a:xfrm>
            <a:off x="3589462" y="3201709"/>
            <a:ext cx="1876957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End Users Start 2FA Setup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23C82A4-9561-0B49-B2CB-8E9D94E4EBBE}"/>
              </a:ext>
            </a:extLst>
          </p:cNvPr>
          <p:cNvGrpSpPr/>
          <p:nvPr/>
        </p:nvGrpSpPr>
        <p:grpSpPr>
          <a:xfrm>
            <a:off x="1731616" y="1815211"/>
            <a:ext cx="1735642" cy="1574774"/>
            <a:chOff x="2711853" y="1724307"/>
            <a:chExt cx="1735642" cy="1329621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0F2B757-6840-C44F-ACC5-9980B8E8AA35}"/>
                </a:ext>
              </a:extLst>
            </p:cNvPr>
            <p:cNvSpPr/>
            <p:nvPr/>
          </p:nvSpPr>
          <p:spPr>
            <a:xfrm>
              <a:off x="2809627" y="2925420"/>
              <a:ext cx="152202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FF5EFFC-9D7D-0443-9B5E-95AEE6E3C6EE}"/>
                </a:ext>
              </a:extLst>
            </p:cNvPr>
            <p:cNvGrpSpPr/>
            <p:nvPr/>
          </p:nvGrpSpPr>
          <p:grpSpPr>
            <a:xfrm>
              <a:off x="2711853" y="1724307"/>
              <a:ext cx="1735642" cy="865165"/>
              <a:chOff x="2289682" y="2112882"/>
              <a:chExt cx="1465444" cy="865164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8319D40-9328-874A-A34B-E2BD0210D585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1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AA18306-479C-384F-BFF1-CC568F8E8A67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New Tool Announcement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What is SecureAuth?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What is 2FA?</a:t>
                </a:r>
              </a:p>
            </p:txBody>
          </p:sp>
        </p:grp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76CC698-3296-DD46-B916-0E676FF685C1}"/>
                </a:ext>
              </a:extLst>
            </p:cNvPr>
            <p:cNvCxnSpPr/>
            <p:nvPr/>
          </p:nvCxnSpPr>
          <p:spPr>
            <a:xfrm>
              <a:off x="2893686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4FE4CAA-1622-CF46-BA03-E6E05EA2FCFF}"/>
              </a:ext>
            </a:extLst>
          </p:cNvPr>
          <p:cNvGrpSpPr/>
          <p:nvPr/>
        </p:nvGrpSpPr>
        <p:grpSpPr>
          <a:xfrm>
            <a:off x="2434191" y="3237782"/>
            <a:ext cx="1568540" cy="1785550"/>
            <a:chOff x="2312889" y="1805769"/>
            <a:chExt cx="1324356" cy="150758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56D35352-7411-864E-B056-BB7353C28E36}"/>
                </a:ext>
              </a:extLst>
            </p:cNvPr>
            <p:cNvSpPr/>
            <p:nvPr/>
          </p:nvSpPr>
          <p:spPr>
            <a:xfrm>
              <a:off x="2395443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7ED86171-8220-2D4A-9E83-325EBB2846F9}"/>
                </a:ext>
              </a:extLst>
            </p:cNvPr>
            <p:cNvGrpSpPr/>
            <p:nvPr/>
          </p:nvGrpSpPr>
          <p:grpSpPr>
            <a:xfrm>
              <a:off x="2312889" y="2297571"/>
              <a:ext cx="1324356" cy="1015780"/>
              <a:chOff x="2312889" y="2259471"/>
              <a:chExt cx="1324356" cy="101578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4A8D07E-3D04-4D4D-86F1-F9FE15F38268}"/>
                  </a:ext>
                </a:extLst>
              </p:cNvPr>
              <p:cNvSpPr txBox="1"/>
              <p:nvPr/>
            </p:nvSpPr>
            <p:spPr>
              <a:xfrm>
                <a:off x="2312889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2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C53BAF14-8BF4-AD4C-B9D7-726D12B38B00}"/>
                  </a:ext>
                </a:extLst>
              </p:cNvPr>
              <p:cNvSpPr txBox="1"/>
              <p:nvPr/>
            </p:nvSpPr>
            <p:spPr>
              <a:xfrm>
                <a:off x="2312891" y="2454018"/>
                <a:ext cx="1324354" cy="821233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How will this affect my workflow? How does this affect existing work policies?</a:t>
                </a: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4BBA1871-B4E7-0A4E-86D9-F7022AB5F8D6}"/>
                </a:ext>
              </a:extLst>
            </p:cNvPr>
            <p:cNvCxnSpPr/>
            <p:nvPr/>
          </p:nvCxnSpPr>
          <p:spPr>
            <a:xfrm>
              <a:off x="2459692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3A20C70-06E8-4D4B-9C4D-69D38F093C3B}"/>
              </a:ext>
            </a:extLst>
          </p:cNvPr>
          <p:cNvGrpSpPr/>
          <p:nvPr/>
        </p:nvGrpSpPr>
        <p:grpSpPr>
          <a:xfrm>
            <a:off x="5707740" y="1359898"/>
            <a:ext cx="1923887" cy="2038956"/>
            <a:chOff x="2726195" y="1332384"/>
            <a:chExt cx="1624384" cy="1721539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3F19F9BF-36DB-0B4E-813D-A598D7AA2C55}"/>
                </a:ext>
              </a:extLst>
            </p:cNvPr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5DA53BE-899F-6248-83E0-4B5CB0A18702}"/>
                </a:ext>
              </a:extLst>
            </p:cNvPr>
            <p:cNvGrpSpPr/>
            <p:nvPr/>
          </p:nvGrpSpPr>
          <p:grpSpPr>
            <a:xfrm>
              <a:off x="2726195" y="1332384"/>
              <a:ext cx="1624384" cy="1257085"/>
              <a:chOff x="2726195" y="1720961"/>
              <a:chExt cx="1624384" cy="1257085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F9B722F-2D3C-6A40-B449-CB77967A42E4}"/>
                  </a:ext>
                </a:extLst>
              </p:cNvPr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3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CCEDC476-9EFC-FB42-A103-E425D28A9DF4}"/>
                  </a:ext>
                </a:extLst>
              </p:cNvPr>
              <p:cNvSpPr txBox="1"/>
              <p:nvPr/>
            </p:nvSpPr>
            <p:spPr>
              <a:xfrm>
                <a:off x="2726195" y="1720961"/>
                <a:ext cx="1624384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Presentation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All you need to know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Q+A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End User Setup Instructions</a:t>
                </a:r>
              </a:p>
            </p:txBody>
          </p:sp>
        </p:grp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819E009-A004-9441-9DE7-0DAEE4781FEC}"/>
                </a:ext>
              </a:extLst>
            </p:cNvPr>
            <p:cNvCxnSpPr>
              <a:endCxn id="94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F74D01A6-CEF8-074D-AD57-775D3676C15A}"/>
              </a:ext>
            </a:extLst>
          </p:cNvPr>
          <p:cNvGrpSpPr/>
          <p:nvPr/>
        </p:nvGrpSpPr>
        <p:grpSpPr>
          <a:xfrm>
            <a:off x="6758901" y="3246652"/>
            <a:ext cx="1824660" cy="1452174"/>
            <a:chOff x="1959954" y="1805769"/>
            <a:chExt cx="1540604" cy="1226105"/>
          </a:xfrm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4F09999-43D7-3645-ACBD-C8EA24AB582A}"/>
                </a:ext>
              </a:extLst>
            </p:cNvPr>
            <p:cNvSpPr/>
            <p:nvPr/>
          </p:nvSpPr>
          <p:spPr>
            <a:xfrm>
              <a:off x="2042505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104A3430-09D9-B84D-AEFC-3008CAC181C8}"/>
                </a:ext>
              </a:extLst>
            </p:cNvPr>
            <p:cNvGrpSpPr/>
            <p:nvPr/>
          </p:nvGrpSpPr>
          <p:grpSpPr>
            <a:xfrm>
              <a:off x="1959954" y="2297571"/>
              <a:ext cx="1540604" cy="734303"/>
              <a:chOff x="1959954" y="2259471"/>
              <a:chExt cx="1540604" cy="734303"/>
            </a:xfrm>
          </p:grpSpPr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8A8DCE21-282E-2F4D-BA20-2AF817D96BB6}"/>
                  </a:ext>
                </a:extLst>
              </p:cNvPr>
              <p:cNvSpPr txBox="1"/>
              <p:nvPr/>
            </p:nvSpPr>
            <p:spPr>
              <a:xfrm>
                <a:off x="1959955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4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91D481F-96E0-2A44-830F-884A7A10B4D5}"/>
                  </a:ext>
                </a:extLst>
              </p:cNvPr>
              <p:cNvSpPr txBox="1"/>
              <p:nvPr/>
            </p:nvSpPr>
            <p:spPr>
              <a:xfrm>
                <a:off x="1959954" y="2454018"/>
                <a:ext cx="1540604" cy="539756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End User Setup Reminder I</a:t>
                </a:r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B23F0B89-7794-7D43-8BE2-DF8017C4ECE8}"/>
                </a:ext>
              </a:extLst>
            </p:cNvPr>
            <p:cNvCxnSpPr/>
            <p:nvPr/>
          </p:nvCxnSpPr>
          <p:spPr>
            <a:xfrm>
              <a:off x="2106759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34D3AEB-3088-C34C-8E88-B89FFC701B9A}"/>
              </a:ext>
            </a:extLst>
          </p:cNvPr>
          <p:cNvGrpSpPr/>
          <p:nvPr/>
        </p:nvGrpSpPr>
        <p:grpSpPr>
          <a:xfrm>
            <a:off x="7835213" y="1369926"/>
            <a:ext cx="1955918" cy="2038956"/>
            <a:chOff x="2726195" y="1332384"/>
            <a:chExt cx="1719800" cy="1721539"/>
          </a:xfrm>
        </p:grpSpPr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D325B763-C553-9C43-85A5-4063E14F3B30}"/>
                </a:ext>
              </a:extLst>
            </p:cNvPr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6D8DEBB0-47F8-CC48-AD89-BDDA709290C1}"/>
                </a:ext>
              </a:extLst>
            </p:cNvPr>
            <p:cNvGrpSpPr/>
            <p:nvPr/>
          </p:nvGrpSpPr>
          <p:grpSpPr>
            <a:xfrm>
              <a:off x="2726195" y="1332384"/>
              <a:ext cx="1719800" cy="1257085"/>
              <a:chOff x="2726195" y="1720961"/>
              <a:chExt cx="1719800" cy="1257085"/>
            </a:xfrm>
          </p:grpSpPr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37526F47-098F-9140-A0F5-BEE751ABF9E2}"/>
                  </a:ext>
                </a:extLst>
              </p:cNvPr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5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6DD53DCE-A58D-1D4A-A048-0269D104A866}"/>
                  </a:ext>
                </a:extLst>
              </p:cNvPr>
              <p:cNvSpPr txBox="1"/>
              <p:nvPr/>
            </p:nvSpPr>
            <p:spPr>
              <a:xfrm>
                <a:off x="2726195" y="1720961"/>
                <a:ext cx="1719800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End User Setup Reminder II</a:t>
                </a:r>
              </a:p>
              <a:p>
                <a:endParaRPr lang="en-US" sz="1200" b="1" dirty="0">
                  <a:solidFill>
                    <a:schemeClr val="accent1"/>
                  </a:solidFill>
                </a:endParaRPr>
              </a:p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Reminder Email to Managers</a:t>
                </a:r>
              </a:p>
            </p:txBody>
          </p:sp>
        </p:grp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AE3CEA4-0D8B-B548-8009-9EE608F6853C}"/>
                </a:ext>
              </a:extLst>
            </p:cNvPr>
            <p:cNvCxnSpPr>
              <a:endCxn id="132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98C7A0F-87F7-2649-9D53-A13D5815C03E}"/>
              </a:ext>
            </a:extLst>
          </p:cNvPr>
          <p:cNvGrpSpPr/>
          <p:nvPr/>
        </p:nvGrpSpPr>
        <p:grpSpPr>
          <a:xfrm>
            <a:off x="8988011" y="3268694"/>
            <a:ext cx="2301167" cy="2033684"/>
            <a:chOff x="1680544" y="1805769"/>
            <a:chExt cx="1942930" cy="1717088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0D8048F9-1501-3642-B710-0152A18B3F3A}"/>
                </a:ext>
              </a:extLst>
            </p:cNvPr>
            <p:cNvSpPr/>
            <p:nvPr/>
          </p:nvSpPr>
          <p:spPr>
            <a:xfrm>
              <a:off x="1763094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C38C430E-7E81-754A-9282-86D0534B8CC2}"/>
                </a:ext>
              </a:extLst>
            </p:cNvPr>
            <p:cNvGrpSpPr/>
            <p:nvPr/>
          </p:nvGrpSpPr>
          <p:grpSpPr>
            <a:xfrm>
              <a:off x="1680544" y="2297571"/>
              <a:ext cx="1942930" cy="1225286"/>
              <a:chOff x="1680544" y="2259471"/>
              <a:chExt cx="1942930" cy="1225286"/>
            </a:xfrm>
          </p:grpSpPr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1EBF54E-48D8-D946-88CA-C6DE3442D4F2}"/>
                  </a:ext>
                </a:extLst>
              </p:cNvPr>
              <p:cNvSpPr txBox="1"/>
              <p:nvPr/>
            </p:nvSpPr>
            <p:spPr>
              <a:xfrm>
                <a:off x="1680544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6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0B2B75E6-E4F9-FF42-8562-389A3DDFFB37}"/>
                  </a:ext>
                </a:extLst>
              </p:cNvPr>
              <p:cNvSpPr txBox="1"/>
              <p:nvPr/>
            </p:nvSpPr>
            <p:spPr>
              <a:xfrm>
                <a:off x="1680544" y="2454018"/>
                <a:ext cx="1942930" cy="1030739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Final Setup Reminder</a:t>
                </a:r>
              </a:p>
              <a:p>
                <a:endParaRPr lang="en-US" sz="1200" b="1" dirty="0">
                  <a:solidFill>
                    <a:schemeClr val="accent1"/>
                  </a:solidFill>
                </a:endParaRPr>
              </a:p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Reminder to email managers, incl. specific users who are not set up</a:t>
                </a:r>
              </a:p>
            </p:txBody>
          </p:sp>
        </p:grp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E9764F24-ACD0-3A41-8B06-340F90DC89F0}"/>
                </a:ext>
              </a:extLst>
            </p:cNvPr>
            <p:cNvCxnSpPr/>
            <p:nvPr/>
          </p:nvCxnSpPr>
          <p:spPr>
            <a:xfrm>
              <a:off x="1827348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94F7EA0-B396-3F45-AB54-2BAA0789B525}"/>
              </a:ext>
            </a:extLst>
          </p:cNvPr>
          <p:cNvGrpSpPr/>
          <p:nvPr/>
        </p:nvGrpSpPr>
        <p:grpSpPr>
          <a:xfrm>
            <a:off x="9995444" y="1812132"/>
            <a:ext cx="1735642" cy="1574773"/>
            <a:chOff x="2289682" y="1724305"/>
            <a:chExt cx="1465444" cy="132961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15B32666-F2F1-DD4A-B028-08E22CF965F7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99318424-412D-1446-95CF-BD02EEC69239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B33ADA72-7D96-7D4D-88F4-661906EB3CA3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7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1A7D637-1BA9-684B-A5CB-CFDEFA5A707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2FA Go-live</a:t>
                </a:r>
              </a:p>
            </p:txBody>
          </p:sp>
        </p:grp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A17F6C9-1E1E-7E40-9216-771AA247B83E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1" name="Text Placeholder 48">
            <a:extLst>
              <a:ext uri="{FF2B5EF4-FFF2-40B4-BE49-F238E27FC236}">
                <a16:creationId xmlns:a16="http://schemas.microsoft.com/office/drawing/2014/main" id="{4D251EA2-4EEF-4884-930B-280A8D4A82D8}"/>
              </a:ext>
            </a:extLst>
          </p:cNvPr>
          <p:cNvSpPr txBox="1">
            <a:spLocks/>
          </p:cNvSpPr>
          <p:nvPr/>
        </p:nvSpPr>
        <p:spPr>
          <a:xfrm>
            <a:off x="1892650" y="6470723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solidFill>
                  <a:srgbClr val="970A8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16518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378993"/>
            <a:ext cx="10943167" cy="639277"/>
          </a:xfrm>
        </p:spPr>
        <p:txBody>
          <a:bodyPr/>
          <a:lstStyle/>
          <a:p>
            <a:r>
              <a:rPr lang="en-US" dirty="0"/>
              <a:t>SHORT TIMELINE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4418" y="112773"/>
            <a:ext cx="10943167" cy="306387"/>
          </a:xfrm>
        </p:spPr>
        <p:txBody>
          <a:bodyPr/>
          <a:lstStyle/>
          <a:p>
            <a:r>
              <a:rPr lang="en-US" dirty="0"/>
              <a:t>TIMELINE</a:t>
            </a:r>
            <a:endParaRPr lang="th-TH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-8846" y="3211218"/>
            <a:ext cx="12200846" cy="256982"/>
            <a:chOff x="468313" y="2881181"/>
            <a:chExt cx="10301465" cy="216976"/>
          </a:xfrm>
        </p:grpSpPr>
        <p:sp>
          <p:nvSpPr>
            <p:cNvPr id="4" name="Rectangle 3"/>
            <p:cNvSpPr/>
            <p:nvPr/>
          </p:nvSpPr>
          <p:spPr>
            <a:xfrm>
              <a:off x="468313" y="2881181"/>
              <a:ext cx="1030146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" name="Straight Connector 8"/>
            <p:cNvCxnSpPr>
              <a:cxnSpLocks/>
              <a:stCxn id="4" idx="1"/>
            </p:cNvCxnSpPr>
            <p:nvPr/>
          </p:nvCxnSpPr>
          <p:spPr>
            <a:xfrm>
              <a:off x="468313" y="2989669"/>
              <a:ext cx="10164045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0" y="3201709"/>
            <a:ext cx="1877714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Start End User Education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58258A8-F9E5-A249-B9BC-89109ABDAA18}"/>
              </a:ext>
            </a:extLst>
          </p:cNvPr>
          <p:cNvSpPr txBox="1"/>
          <p:nvPr/>
        </p:nvSpPr>
        <p:spPr>
          <a:xfrm>
            <a:off x="3589462" y="3201709"/>
            <a:ext cx="1876957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End Users Start 2FA Setup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23C82A4-9561-0B49-B2CB-8E9D94E4EBBE}"/>
              </a:ext>
            </a:extLst>
          </p:cNvPr>
          <p:cNvGrpSpPr/>
          <p:nvPr/>
        </p:nvGrpSpPr>
        <p:grpSpPr>
          <a:xfrm>
            <a:off x="1731616" y="1815212"/>
            <a:ext cx="1735642" cy="1574773"/>
            <a:chOff x="2289682" y="1724305"/>
            <a:chExt cx="1465444" cy="132961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0F2B757-6840-C44F-ACC5-9980B8E8AA35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FF5EFFC-9D7D-0443-9B5E-95AEE6E3C6EE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8319D40-9328-874A-A34B-E2BD0210D585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1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AA18306-479C-384F-BFF1-CC568F8E8A67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76CC698-3296-DD46-B916-0E676FF685C1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4FE4CAA-1622-CF46-BA03-E6E05EA2FCFF}"/>
              </a:ext>
            </a:extLst>
          </p:cNvPr>
          <p:cNvGrpSpPr/>
          <p:nvPr/>
        </p:nvGrpSpPr>
        <p:grpSpPr>
          <a:xfrm>
            <a:off x="2434191" y="3237782"/>
            <a:ext cx="1568540" cy="1785550"/>
            <a:chOff x="2312889" y="1805769"/>
            <a:chExt cx="1324356" cy="150758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56D35352-7411-864E-B056-BB7353C28E36}"/>
                </a:ext>
              </a:extLst>
            </p:cNvPr>
            <p:cNvSpPr/>
            <p:nvPr/>
          </p:nvSpPr>
          <p:spPr>
            <a:xfrm>
              <a:off x="2395443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7ED86171-8220-2D4A-9E83-325EBB2846F9}"/>
                </a:ext>
              </a:extLst>
            </p:cNvPr>
            <p:cNvGrpSpPr/>
            <p:nvPr/>
          </p:nvGrpSpPr>
          <p:grpSpPr>
            <a:xfrm>
              <a:off x="2312889" y="2297571"/>
              <a:ext cx="1324356" cy="1015780"/>
              <a:chOff x="2312889" y="2259471"/>
              <a:chExt cx="1324356" cy="101578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4A8D07E-3D04-4D4D-86F1-F9FE15F38268}"/>
                  </a:ext>
                </a:extLst>
              </p:cNvPr>
              <p:cNvSpPr txBox="1"/>
              <p:nvPr/>
            </p:nvSpPr>
            <p:spPr>
              <a:xfrm>
                <a:off x="2312889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2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C53BAF14-8BF4-AD4C-B9D7-726D12B38B00}"/>
                  </a:ext>
                </a:extLst>
              </p:cNvPr>
              <p:cNvSpPr txBox="1"/>
              <p:nvPr/>
            </p:nvSpPr>
            <p:spPr>
              <a:xfrm>
                <a:off x="2312891" y="2454018"/>
                <a:ext cx="1324354" cy="821233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4BBA1871-B4E7-0A4E-86D9-F7022AB5F8D6}"/>
                </a:ext>
              </a:extLst>
            </p:cNvPr>
            <p:cNvCxnSpPr/>
            <p:nvPr/>
          </p:nvCxnSpPr>
          <p:spPr>
            <a:xfrm>
              <a:off x="2459692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3A20C70-06E8-4D4B-9C4D-69D38F093C3B}"/>
              </a:ext>
            </a:extLst>
          </p:cNvPr>
          <p:cNvGrpSpPr/>
          <p:nvPr/>
        </p:nvGrpSpPr>
        <p:grpSpPr>
          <a:xfrm>
            <a:off x="5707740" y="1359898"/>
            <a:ext cx="1923887" cy="2038956"/>
            <a:chOff x="2726195" y="1332384"/>
            <a:chExt cx="1624384" cy="1721539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3F19F9BF-36DB-0B4E-813D-A598D7AA2C55}"/>
                </a:ext>
              </a:extLst>
            </p:cNvPr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5DA53BE-899F-6248-83E0-4B5CB0A18702}"/>
                </a:ext>
              </a:extLst>
            </p:cNvPr>
            <p:cNvGrpSpPr/>
            <p:nvPr/>
          </p:nvGrpSpPr>
          <p:grpSpPr>
            <a:xfrm>
              <a:off x="2726195" y="1332384"/>
              <a:ext cx="1624384" cy="1257085"/>
              <a:chOff x="2726195" y="1720961"/>
              <a:chExt cx="1624384" cy="1257085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F9B722F-2D3C-6A40-B449-CB77967A42E4}"/>
                  </a:ext>
                </a:extLst>
              </p:cNvPr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3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CCEDC476-9EFC-FB42-A103-E425D28A9DF4}"/>
                  </a:ext>
                </a:extLst>
              </p:cNvPr>
              <p:cNvSpPr txBox="1"/>
              <p:nvPr/>
            </p:nvSpPr>
            <p:spPr>
              <a:xfrm>
                <a:off x="2726195" y="1720961"/>
                <a:ext cx="1624384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819E009-A004-9441-9DE7-0DAEE4781FEC}"/>
                </a:ext>
              </a:extLst>
            </p:cNvPr>
            <p:cNvCxnSpPr>
              <a:endCxn id="94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F74D01A6-CEF8-074D-AD57-775D3676C15A}"/>
              </a:ext>
            </a:extLst>
          </p:cNvPr>
          <p:cNvGrpSpPr/>
          <p:nvPr/>
        </p:nvGrpSpPr>
        <p:grpSpPr>
          <a:xfrm>
            <a:off x="6758901" y="3246652"/>
            <a:ext cx="1824660" cy="1452174"/>
            <a:chOff x="1959954" y="1805769"/>
            <a:chExt cx="1540604" cy="1226105"/>
          </a:xfrm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4F09999-43D7-3645-ACBD-C8EA24AB582A}"/>
                </a:ext>
              </a:extLst>
            </p:cNvPr>
            <p:cNvSpPr/>
            <p:nvPr/>
          </p:nvSpPr>
          <p:spPr>
            <a:xfrm>
              <a:off x="2042505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104A3430-09D9-B84D-AEFC-3008CAC181C8}"/>
                </a:ext>
              </a:extLst>
            </p:cNvPr>
            <p:cNvGrpSpPr/>
            <p:nvPr/>
          </p:nvGrpSpPr>
          <p:grpSpPr>
            <a:xfrm>
              <a:off x="1959954" y="2297571"/>
              <a:ext cx="1540604" cy="734303"/>
              <a:chOff x="1959954" y="2259471"/>
              <a:chExt cx="1540604" cy="734303"/>
            </a:xfrm>
          </p:grpSpPr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8A8DCE21-282E-2F4D-BA20-2AF817D96BB6}"/>
                  </a:ext>
                </a:extLst>
              </p:cNvPr>
              <p:cNvSpPr txBox="1"/>
              <p:nvPr/>
            </p:nvSpPr>
            <p:spPr>
              <a:xfrm>
                <a:off x="1959955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4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91D481F-96E0-2A44-830F-884A7A10B4D5}"/>
                  </a:ext>
                </a:extLst>
              </p:cNvPr>
              <p:cNvSpPr txBox="1"/>
              <p:nvPr/>
            </p:nvSpPr>
            <p:spPr>
              <a:xfrm>
                <a:off x="1959954" y="2454018"/>
                <a:ext cx="1540604" cy="539756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B23F0B89-7794-7D43-8BE2-DF8017C4ECE8}"/>
                </a:ext>
              </a:extLst>
            </p:cNvPr>
            <p:cNvCxnSpPr/>
            <p:nvPr/>
          </p:nvCxnSpPr>
          <p:spPr>
            <a:xfrm>
              <a:off x="2106759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34D3AEB-3088-C34C-8E88-B89FFC701B9A}"/>
              </a:ext>
            </a:extLst>
          </p:cNvPr>
          <p:cNvGrpSpPr/>
          <p:nvPr/>
        </p:nvGrpSpPr>
        <p:grpSpPr>
          <a:xfrm>
            <a:off x="7835213" y="1369926"/>
            <a:ext cx="1923887" cy="2038956"/>
            <a:chOff x="2726195" y="1332384"/>
            <a:chExt cx="1624384" cy="1721539"/>
          </a:xfrm>
        </p:grpSpPr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D325B763-C553-9C43-85A5-4063E14F3B30}"/>
                </a:ext>
              </a:extLst>
            </p:cNvPr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6D8DEBB0-47F8-CC48-AD89-BDDA709290C1}"/>
                </a:ext>
              </a:extLst>
            </p:cNvPr>
            <p:cNvGrpSpPr/>
            <p:nvPr/>
          </p:nvGrpSpPr>
          <p:grpSpPr>
            <a:xfrm>
              <a:off x="2726195" y="1332384"/>
              <a:ext cx="1624384" cy="1257085"/>
              <a:chOff x="2726195" y="1720961"/>
              <a:chExt cx="1624384" cy="1257085"/>
            </a:xfrm>
          </p:grpSpPr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37526F47-098F-9140-A0F5-BEE751ABF9E2}"/>
                  </a:ext>
                </a:extLst>
              </p:cNvPr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5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6DD53DCE-A58D-1D4A-A048-0269D104A866}"/>
                  </a:ext>
                </a:extLst>
              </p:cNvPr>
              <p:cNvSpPr txBox="1"/>
              <p:nvPr/>
            </p:nvSpPr>
            <p:spPr>
              <a:xfrm>
                <a:off x="2726195" y="1720961"/>
                <a:ext cx="1624384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AE3CEA4-0D8B-B548-8009-9EE608F6853C}"/>
                </a:ext>
              </a:extLst>
            </p:cNvPr>
            <p:cNvCxnSpPr>
              <a:endCxn id="132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98C7A0F-87F7-2649-9D53-A13D5815C03E}"/>
              </a:ext>
            </a:extLst>
          </p:cNvPr>
          <p:cNvGrpSpPr/>
          <p:nvPr/>
        </p:nvGrpSpPr>
        <p:grpSpPr>
          <a:xfrm>
            <a:off x="8988011" y="3268694"/>
            <a:ext cx="2301167" cy="2033684"/>
            <a:chOff x="1680544" y="1805769"/>
            <a:chExt cx="1942930" cy="1717088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0D8048F9-1501-3642-B710-0152A18B3F3A}"/>
                </a:ext>
              </a:extLst>
            </p:cNvPr>
            <p:cNvSpPr/>
            <p:nvPr/>
          </p:nvSpPr>
          <p:spPr>
            <a:xfrm>
              <a:off x="1763094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C38C430E-7E81-754A-9282-86D0534B8CC2}"/>
                </a:ext>
              </a:extLst>
            </p:cNvPr>
            <p:cNvGrpSpPr/>
            <p:nvPr/>
          </p:nvGrpSpPr>
          <p:grpSpPr>
            <a:xfrm>
              <a:off x="1680544" y="2297571"/>
              <a:ext cx="1942930" cy="1225286"/>
              <a:chOff x="1680544" y="2259471"/>
              <a:chExt cx="1942930" cy="1225286"/>
            </a:xfrm>
          </p:grpSpPr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1EBF54E-48D8-D946-88CA-C6DE3442D4F2}"/>
                  </a:ext>
                </a:extLst>
              </p:cNvPr>
              <p:cNvSpPr txBox="1"/>
              <p:nvPr/>
            </p:nvSpPr>
            <p:spPr>
              <a:xfrm>
                <a:off x="1680544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6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0B2B75E6-E4F9-FF42-8562-389A3DDFFB37}"/>
                  </a:ext>
                </a:extLst>
              </p:cNvPr>
              <p:cNvSpPr txBox="1"/>
              <p:nvPr/>
            </p:nvSpPr>
            <p:spPr>
              <a:xfrm>
                <a:off x="1680544" y="2454018"/>
                <a:ext cx="1942930" cy="1030739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E9764F24-ACD0-3A41-8B06-340F90DC89F0}"/>
                </a:ext>
              </a:extLst>
            </p:cNvPr>
            <p:cNvCxnSpPr/>
            <p:nvPr/>
          </p:nvCxnSpPr>
          <p:spPr>
            <a:xfrm>
              <a:off x="1827348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94F7EA0-B396-3F45-AB54-2BAA0789B525}"/>
              </a:ext>
            </a:extLst>
          </p:cNvPr>
          <p:cNvGrpSpPr/>
          <p:nvPr/>
        </p:nvGrpSpPr>
        <p:grpSpPr>
          <a:xfrm>
            <a:off x="9995444" y="1812132"/>
            <a:ext cx="1735642" cy="1574773"/>
            <a:chOff x="2289682" y="1724305"/>
            <a:chExt cx="1465444" cy="132961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15B32666-F2F1-DD4A-B028-08E22CF965F7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99318424-412D-1446-95CF-BD02EEC69239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B33ADA72-7D96-7D4D-88F4-661906EB3CA3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7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1A7D637-1BA9-684B-A5CB-CFDEFA5A707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A17F6C9-1E1E-7E40-9216-771AA247B83E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1" name="Text Placeholder 48">
            <a:extLst>
              <a:ext uri="{FF2B5EF4-FFF2-40B4-BE49-F238E27FC236}">
                <a16:creationId xmlns:a16="http://schemas.microsoft.com/office/drawing/2014/main" id="{526C99F3-0E39-4799-BA87-C27A61540EF6}"/>
              </a:ext>
            </a:extLst>
          </p:cNvPr>
          <p:cNvSpPr txBox="1">
            <a:spLocks/>
          </p:cNvSpPr>
          <p:nvPr/>
        </p:nvSpPr>
        <p:spPr>
          <a:xfrm>
            <a:off x="1892650" y="6477988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solidFill>
                  <a:srgbClr val="970A8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4482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378993"/>
            <a:ext cx="10943167" cy="639277"/>
          </a:xfrm>
        </p:spPr>
        <p:txBody>
          <a:bodyPr/>
          <a:lstStyle/>
          <a:p>
            <a:r>
              <a:rPr lang="en-US" dirty="0"/>
              <a:t>MEDIUM TIMELINE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4418" y="112773"/>
            <a:ext cx="10943167" cy="306387"/>
          </a:xfrm>
        </p:spPr>
        <p:txBody>
          <a:bodyPr/>
          <a:lstStyle/>
          <a:p>
            <a:r>
              <a:rPr lang="en-US" dirty="0"/>
              <a:t>TIMELINE</a:t>
            </a:r>
            <a:endParaRPr lang="th-TH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816181" y="2773684"/>
            <a:ext cx="9720648" cy="2133807"/>
            <a:chOff x="468313" y="2881181"/>
            <a:chExt cx="8207375" cy="1801624"/>
          </a:xfrm>
        </p:grpSpPr>
        <p:sp>
          <p:nvSpPr>
            <p:cNvPr id="36" name="Rectangle 35"/>
            <p:cNvSpPr/>
            <p:nvPr/>
          </p:nvSpPr>
          <p:spPr>
            <a:xfrm rot="5400000">
              <a:off x="7667200" y="3672693"/>
              <a:ext cx="1800000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68313" y="2881181"/>
              <a:ext cx="820737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" name="Straight Connector 8"/>
            <p:cNvCxnSpPr>
              <a:cxnSpLocks/>
              <a:stCxn id="7" idx="3"/>
            </p:cNvCxnSpPr>
            <p:nvPr/>
          </p:nvCxnSpPr>
          <p:spPr>
            <a:xfrm flipV="1">
              <a:off x="1933751" y="2989671"/>
              <a:ext cx="6633704" cy="966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8313" y="4465829"/>
              <a:ext cx="820737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41" name="Straight Connector 40"/>
            <p:cNvCxnSpPr>
              <a:cxnSpLocks/>
              <a:stCxn id="39" idx="1"/>
            </p:cNvCxnSpPr>
            <p:nvPr/>
          </p:nvCxnSpPr>
          <p:spPr>
            <a:xfrm flipV="1">
              <a:off x="468313" y="4570980"/>
              <a:ext cx="8099141" cy="3337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  <a:head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8567200" y="2983857"/>
              <a:ext cx="0" cy="158400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674102" y="2773684"/>
            <a:ext cx="1877714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Topic or Month and Year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602866" y="4698946"/>
            <a:ext cx="1568540" cy="1335899"/>
            <a:chOff x="2312889" y="1805769"/>
            <a:chExt cx="1324356" cy="1127931"/>
          </a:xfrm>
        </p:grpSpPr>
        <p:sp>
          <p:nvSpPr>
            <p:cNvPr id="56" name="Oval 55"/>
            <p:cNvSpPr/>
            <p:nvPr/>
          </p:nvSpPr>
          <p:spPr>
            <a:xfrm>
              <a:off x="2395443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2312889" y="2297571"/>
              <a:ext cx="1324356" cy="636129"/>
              <a:chOff x="2312889" y="2259471"/>
              <a:chExt cx="1324356" cy="636129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2312889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7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312891" y="2454019"/>
                <a:ext cx="1324354" cy="441581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  <a:endParaRPr lang="en-US" sz="1200" dirty="0">
                  <a:solidFill>
                    <a:schemeClr val="accent1"/>
                  </a:solidFill>
                </a:endParaRP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58" name="Straight Connector 57"/>
            <p:cNvCxnSpPr/>
            <p:nvPr/>
          </p:nvCxnSpPr>
          <p:spPr>
            <a:xfrm>
              <a:off x="2459692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2684287" y="1403503"/>
            <a:ext cx="1735642" cy="1574773"/>
            <a:chOff x="2289682" y="1724305"/>
            <a:chExt cx="1465444" cy="1329618"/>
          </a:xfrm>
        </p:grpSpPr>
        <p:sp>
          <p:nvSpPr>
            <p:cNvPr id="62" name="Oval 61"/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1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64" name="Straight Connector 63"/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73F83CD-4D5A-1B41-876D-3023C8D1D6A1}"/>
              </a:ext>
            </a:extLst>
          </p:cNvPr>
          <p:cNvGrpSpPr/>
          <p:nvPr/>
        </p:nvGrpSpPr>
        <p:grpSpPr>
          <a:xfrm>
            <a:off x="4792248" y="1346717"/>
            <a:ext cx="2017164" cy="1631559"/>
            <a:chOff x="4792248" y="1346717"/>
            <a:chExt cx="2017164" cy="1631559"/>
          </a:xfrm>
        </p:grpSpPr>
        <p:sp>
          <p:nvSpPr>
            <p:cNvPr id="72" name="Oval 71"/>
            <p:cNvSpPr/>
            <p:nvPr/>
          </p:nvSpPr>
          <p:spPr>
            <a:xfrm>
              <a:off x="4890021" y="2826074"/>
              <a:ext cx="152202" cy="152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792248" y="2168912"/>
              <a:ext cx="1023304" cy="259273"/>
            </a:xfrm>
            <a:prstGeom prst="rect">
              <a:avLst/>
            </a:prstGeom>
            <a:noFill/>
          </p:spPr>
          <p:txBody>
            <a:bodyPr wrap="square" lIns="72000" tIns="36000" rtlCol="0" anchor="b">
              <a:noAutofit/>
            </a:bodyPr>
            <a:lstStyle/>
            <a:p>
              <a:r>
                <a:rPr lang="en-US" sz="1200" b="1" dirty="0">
                  <a:solidFill>
                    <a:srgbClr val="970A82"/>
                  </a:solidFill>
                </a:rPr>
                <a:t>WEEK 2</a:t>
              </a:r>
              <a:endParaRPr lang="th-TH" sz="1200" b="1" dirty="0">
                <a:solidFill>
                  <a:srgbClr val="970A82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792248" y="1346717"/>
              <a:ext cx="2017164" cy="792322"/>
            </a:xfrm>
            <a:prstGeom prst="rect">
              <a:avLst/>
            </a:prstGeom>
            <a:noFill/>
          </p:spPr>
          <p:txBody>
            <a:bodyPr wrap="square" lIns="72000" tIns="36000" rtlCol="0" anchor="b">
              <a:no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Communication Type</a:t>
              </a:r>
            </a:p>
            <a:p>
              <a:r>
                <a:rPr lang="en-US" sz="1200" dirty="0">
                  <a:solidFill>
                    <a:schemeClr val="accent1"/>
                  </a:solidFill>
                </a:rPr>
                <a:t>Description</a:t>
              </a:r>
            </a:p>
          </p:txBody>
        </p:sp>
        <p:cxnSp>
          <p:nvCxnSpPr>
            <p:cNvPr id="74" name="Straight Connector 73"/>
            <p:cNvCxnSpPr>
              <a:endCxn id="72" idx="0"/>
            </p:cNvCxnSpPr>
            <p:nvPr/>
          </p:nvCxnSpPr>
          <p:spPr>
            <a:xfrm>
              <a:off x="4966122" y="2484972"/>
              <a:ext cx="0" cy="3411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8092954" y="939320"/>
            <a:ext cx="1923887" cy="2038956"/>
            <a:chOff x="2726195" y="1332384"/>
            <a:chExt cx="1624384" cy="1721539"/>
          </a:xfrm>
        </p:grpSpPr>
        <p:sp>
          <p:nvSpPr>
            <p:cNvPr id="79" name="Oval 78"/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2726195" y="1332384"/>
              <a:ext cx="1624384" cy="1257085"/>
              <a:chOff x="2726195" y="1720961"/>
              <a:chExt cx="1624384" cy="1257085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3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2726195" y="1720961"/>
                <a:ext cx="1624384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81" name="Straight Connector 80"/>
            <p:cNvCxnSpPr>
              <a:endCxn id="79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3" name="Group 102"/>
          <p:cNvGrpSpPr/>
          <p:nvPr/>
        </p:nvGrpSpPr>
        <p:grpSpPr>
          <a:xfrm>
            <a:off x="4655280" y="4727082"/>
            <a:ext cx="2301167" cy="2033684"/>
            <a:chOff x="1680544" y="1805769"/>
            <a:chExt cx="1942930" cy="1717088"/>
          </a:xfrm>
        </p:grpSpPr>
        <p:sp>
          <p:nvSpPr>
            <p:cNvPr id="104" name="Oval 103"/>
            <p:cNvSpPr/>
            <p:nvPr/>
          </p:nvSpPr>
          <p:spPr>
            <a:xfrm>
              <a:off x="1763094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1680544" y="2297571"/>
              <a:ext cx="1942930" cy="1225286"/>
              <a:chOff x="1680544" y="2259471"/>
              <a:chExt cx="1942930" cy="1225286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1680544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6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680544" y="2454018"/>
                <a:ext cx="1942930" cy="1030739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06" name="Straight Connector 105"/>
            <p:cNvCxnSpPr/>
            <p:nvPr/>
          </p:nvCxnSpPr>
          <p:spPr>
            <a:xfrm>
              <a:off x="1827348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7254906" y="4698946"/>
            <a:ext cx="1952477" cy="1826096"/>
            <a:chOff x="2386419" y="1805769"/>
            <a:chExt cx="1648523" cy="1541816"/>
          </a:xfrm>
        </p:grpSpPr>
        <p:sp>
          <p:nvSpPr>
            <p:cNvPr id="110" name="Oval 109"/>
            <p:cNvSpPr/>
            <p:nvPr/>
          </p:nvSpPr>
          <p:spPr>
            <a:xfrm>
              <a:off x="2468972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2386419" y="2297571"/>
              <a:ext cx="1648523" cy="1050014"/>
              <a:chOff x="2386419" y="2259471"/>
              <a:chExt cx="1648523" cy="1050014"/>
            </a:xfrm>
          </p:grpSpPr>
          <p:sp>
            <p:nvSpPr>
              <p:cNvPr id="113" name="TextBox 112"/>
              <p:cNvSpPr txBox="1"/>
              <p:nvPr/>
            </p:nvSpPr>
            <p:spPr>
              <a:xfrm>
                <a:off x="2386419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5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2386419" y="2454018"/>
                <a:ext cx="1648523" cy="855467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12" name="Straight Connector 111"/>
            <p:cNvCxnSpPr/>
            <p:nvPr/>
          </p:nvCxnSpPr>
          <p:spPr>
            <a:xfrm>
              <a:off x="2533225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6" name="Group 115"/>
          <p:cNvGrpSpPr/>
          <p:nvPr/>
        </p:nvGrpSpPr>
        <p:grpSpPr>
          <a:xfrm>
            <a:off x="9551160" y="4698946"/>
            <a:ext cx="1824660" cy="1452174"/>
            <a:chOff x="1959954" y="1805769"/>
            <a:chExt cx="1540604" cy="1226105"/>
          </a:xfrm>
        </p:grpSpPr>
        <p:sp>
          <p:nvSpPr>
            <p:cNvPr id="117" name="Oval 116"/>
            <p:cNvSpPr/>
            <p:nvPr/>
          </p:nvSpPr>
          <p:spPr>
            <a:xfrm>
              <a:off x="2042505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1959954" y="2297571"/>
              <a:ext cx="1540604" cy="734303"/>
              <a:chOff x="1959954" y="2259471"/>
              <a:chExt cx="1540604" cy="734303"/>
            </a:xfrm>
          </p:grpSpPr>
          <p:sp>
            <p:nvSpPr>
              <p:cNvPr id="120" name="TextBox 119"/>
              <p:cNvSpPr txBox="1"/>
              <p:nvPr/>
            </p:nvSpPr>
            <p:spPr>
              <a:xfrm>
                <a:off x="1959955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4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1959954" y="2454018"/>
                <a:ext cx="1540604" cy="539756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19" name="Straight Connector 118"/>
            <p:cNvCxnSpPr/>
            <p:nvPr/>
          </p:nvCxnSpPr>
          <p:spPr>
            <a:xfrm>
              <a:off x="2106759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71" name="TextBox 170">
            <a:extLst>
              <a:ext uri="{FF2B5EF4-FFF2-40B4-BE49-F238E27FC236}">
                <a16:creationId xmlns:a16="http://schemas.microsoft.com/office/drawing/2014/main" id="{958258A8-F9E5-A249-B9BC-89109ABDAA18}"/>
              </a:ext>
            </a:extLst>
          </p:cNvPr>
          <p:cNvSpPr txBox="1"/>
          <p:nvPr/>
        </p:nvSpPr>
        <p:spPr>
          <a:xfrm>
            <a:off x="6074414" y="2784135"/>
            <a:ext cx="1876957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Topic or Month and Year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58C0C9FE-D0F2-400B-B1BC-C3C38028D775}"/>
              </a:ext>
            </a:extLst>
          </p:cNvPr>
          <p:cNvSpPr txBox="1">
            <a:spLocks/>
          </p:cNvSpPr>
          <p:nvPr/>
        </p:nvSpPr>
        <p:spPr>
          <a:xfrm>
            <a:off x="1892650" y="6437963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solidFill>
                  <a:srgbClr val="970A8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92621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/>
        </p:nvGrpSpPr>
        <p:grpSpPr>
          <a:xfrm>
            <a:off x="1058186" y="2185669"/>
            <a:ext cx="9762598" cy="4058020"/>
            <a:chOff x="459748" y="2881180"/>
            <a:chExt cx="8242794" cy="3426286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316A164-E483-4F43-9B2C-F64CF4B634E5}"/>
                </a:ext>
              </a:extLst>
            </p:cNvPr>
            <p:cNvSpPr/>
            <p:nvPr/>
          </p:nvSpPr>
          <p:spPr>
            <a:xfrm>
              <a:off x="495167" y="6090490"/>
              <a:ext cx="820737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36" name="Rectangle 35"/>
            <p:cNvSpPr/>
            <p:nvPr/>
          </p:nvSpPr>
          <p:spPr>
            <a:xfrm rot="5400000">
              <a:off x="7706564" y="3633328"/>
              <a:ext cx="1721271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68313" y="2881181"/>
              <a:ext cx="820737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" name="Straight Connector 8"/>
            <p:cNvCxnSpPr>
              <a:cxnSpLocks/>
            </p:cNvCxnSpPr>
            <p:nvPr/>
          </p:nvCxnSpPr>
          <p:spPr>
            <a:xfrm flipV="1">
              <a:off x="1933751" y="2997033"/>
              <a:ext cx="6633704" cy="966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0002" y="4397354"/>
              <a:ext cx="8207375" cy="2050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6" name="Straight Connector 95"/>
            <p:cNvCxnSpPr>
              <a:cxnSpLocks/>
            </p:cNvCxnSpPr>
            <p:nvPr/>
          </p:nvCxnSpPr>
          <p:spPr>
            <a:xfrm>
              <a:off x="8567200" y="2983857"/>
              <a:ext cx="0" cy="1521985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8020F2A-F580-804E-9DBF-135A4CF3E68A}"/>
                </a:ext>
              </a:extLst>
            </p:cNvPr>
            <p:cNvSpPr/>
            <p:nvPr/>
          </p:nvSpPr>
          <p:spPr>
            <a:xfrm rot="5400000">
              <a:off x="-325777" y="5304965"/>
              <a:ext cx="1788026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5413B92-664F-E04C-9368-BC60FF601340}"/>
                </a:ext>
              </a:extLst>
            </p:cNvPr>
            <p:cNvCxnSpPr>
              <a:cxnSpLocks/>
            </p:cNvCxnSpPr>
            <p:nvPr/>
          </p:nvCxnSpPr>
          <p:spPr>
            <a:xfrm>
              <a:off x="583260" y="4519440"/>
              <a:ext cx="0" cy="167736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1" name="Straight Connector 40"/>
            <p:cNvCxnSpPr>
              <a:cxnSpLocks/>
              <a:stCxn id="67" idx="1"/>
            </p:cNvCxnSpPr>
            <p:nvPr/>
          </p:nvCxnSpPr>
          <p:spPr>
            <a:xfrm flipV="1">
              <a:off x="568236" y="4505843"/>
              <a:ext cx="7990652" cy="13597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DED8DC8-8CEC-D741-88E1-592673E7AAA6}"/>
                </a:ext>
              </a:extLst>
            </p:cNvPr>
            <p:cNvCxnSpPr>
              <a:cxnSpLocks/>
            </p:cNvCxnSpPr>
            <p:nvPr/>
          </p:nvCxnSpPr>
          <p:spPr>
            <a:xfrm>
              <a:off x="576547" y="6191123"/>
              <a:ext cx="7982341" cy="5676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970A82"/>
              </a:solidFill>
              <a:prstDash val="sysDash"/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926252" y="2185671"/>
            <a:ext cx="1877714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Topic or Month and Year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2950505" y="1041250"/>
            <a:ext cx="1735642" cy="1574773"/>
            <a:chOff x="2289682" y="1724305"/>
            <a:chExt cx="1465444" cy="1329618"/>
          </a:xfrm>
        </p:grpSpPr>
        <p:sp>
          <p:nvSpPr>
            <p:cNvPr id="62" name="Oval 61"/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1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64" name="Straight Connector 63"/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73F83CD-4D5A-1B41-876D-3023C8D1D6A1}"/>
              </a:ext>
            </a:extLst>
          </p:cNvPr>
          <p:cNvGrpSpPr/>
          <p:nvPr/>
        </p:nvGrpSpPr>
        <p:grpSpPr>
          <a:xfrm>
            <a:off x="5058466" y="984464"/>
            <a:ext cx="2017164" cy="1631559"/>
            <a:chOff x="4792248" y="1346717"/>
            <a:chExt cx="2017164" cy="1631559"/>
          </a:xfrm>
        </p:grpSpPr>
        <p:sp>
          <p:nvSpPr>
            <p:cNvPr id="72" name="Oval 71"/>
            <p:cNvSpPr/>
            <p:nvPr/>
          </p:nvSpPr>
          <p:spPr>
            <a:xfrm>
              <a:off x="4890021" y="2826074"/>
              <a:ext cx="152202" cy="152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792248" y="2168912"/>
              <a:ext cx="1023304" cy="259273"/>
            </a:xfrm>
            <a:prstGeom prst="rect">
              <a:avLst/>
            </a:prstGeom>
            <a:noFill/>
          </p:spPr>
          <p:txBody>
            <a:bodyPr wrap="square" lIns="72000" tIns="36000" rtlCol="0" anchor="b">
              <a:noAutofit/>
            </a:bodyPr>
            <a:lstStyle/>
            <a:p>
              <a:r>
                <a:rPr lang="en-US" sz="1200" b="1" dirty="0">
                  <a:solidFill>
                    <a:srgbClr val="970A82"/>
                  </a:solidFill>
                </a:rPr>
                <a:t>WEEK 2</a:t>
              </a:r>
              <a:endParaRPr lang="th-TH" sz="1200" b="1" dirty="0">
                <a:solidFill>
                  <a:srgbClr val="970A82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792248" y="1346717"/>
              <a:ext cx="2017164" cy="792322"/>
            </a:xfrm>
            <a:prstGeom prst="rect">
              <a:avLst/>
            </a:prstGeom>
            <a:noFill/>
          </p:spPr>
          <p:txBody>
            <a:bodyPr wrap="square" lIns="72000" tIns="36000" rtlCol="0" anchor="b">
              <a:no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Communication Type</a:t>
              </a:r>
            </a:p>
            <a:p>
              <a:r>
                <a:rPr lang="en-US" sz="1200" dirty="0">
                  <a:solidFill>
                    <a:schemeClr val="accent1"/>
                  </a:solidFill>
                </a:rPr>
                <a:t>Description</a:t>
              </a:r>
            </a:p>
          </p:txBody>
        </p:sp>
        <p:cxnSp>
          <p:nvCxnSpPr>
            <p:cNvPr id="74" name="Straight Connector 73"/>
            <p:cNvCxnSpPr>
              <a:endCxn id="72" idx="0"/>
            </p:cNvCxnSpPr>
            <p:nvPr/>
          </p:nvCxnSpPr>
          <p:spPr>
            <a:xfrm>
              <a:off x="4966122" y="2484972"/>
              <a:ext cx="0" cy="3411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8353926" y="1203677"/>
            <a:ext cx="1923887" cy="1425627"/>
            <a:chOff x="2726195" y="1850232"/>
            <a:chExt cx="1624384" cy="1203691"/>
          </a:xfrm>
        </p:grpSpPr>
        <p:sp>
          <p:nvSpPr>
            <p:cNvPr id="79" name="Oval 78"/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2726195" y="1850232"/>
              <a:ext cx="1624384" cy="739237"/>
              <a:chOff x="2726195" y="2238809"/>
              <a:chExt cx="1624384" cy="739237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3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2726195" y="2238809"/>
                <a:ext cx="1624384" cy="5100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81" name="Straight Connector 80"/>
            <p:cNvCxnSpPr>
              <a:endCxn id="79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71" name="TextBox 170">
            <a:extLst>
              <a:ext uri="{FF2B5EF4-FFF2-40B4-BE49-F238E27FC236}">
                <a16:creationId xmlns:a16="http://schemas.microsoft.com/office/drawing/2014/main" id="{958258A8-F9E5-A249-B9BC-89109ABDAA18}"/>
              </a:ext>
            </a:extLst>
          </p:cNvPr>
          <p:cNvSpPr txBox="1"/>
          <p:nvPr/>
        </p:nvSpPr>
        <p:spPr>
          <a:xfrm>
            <a:off x="6334860" y="2178515"/>
            <a:ext cx="1876957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Topic or Month and Year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ED54B74-8B93-BE4A-9C51-9E1696125803}"/>
              </a:ext>
            </a:extLst>
          </p:cNvPr>
          <p:cNvGrpSpPr/>
          <p:nvPr/>
        </p:nvGrpSpPr>
        <p:grpSpPr>
          <a:xfrm>
            <a:off x="1420154" y="2609565"/>
            <a:ext cx="1735642" cy="1574773"/>
            <a:chOff x="2289682" y="1724305"/>
            <a:chExt cx="1465444" cy="1329618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1C3CAA02-B4C7-E746-95F7-7F05A89408A8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102C9BCA-D9C3-7044-BB1F-BE1D9601D06E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563A880-0AAA-C644-ABC6-3A3DA3FD9EE1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8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51701EC-2F19-6A47-9361-198E5194A76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A4DB4ACE-6878-1E44-8AC0-9DC12D349E18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846B686-EC0C-8B40-9059-F2010411B84A}"/>
              </a:ext>
            </a:extLst>
          </p:cNvPr>
          <p:cNvGrpSpPr/>
          <p:nvPr/>
        </p:nvGrpSpPr>
        <p:grpSpPr>
          <a:xfrm>
            <a:off x="3052185" y="2609565"/>
            <a:ext cx="1735642" cy="1574773"/>
            <a:chOff x="2289682" y="1724305"/>
            <a:chExt cx="1465444" cy="1329618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79465DF-76E3-2D44-9E91-F9E3E199F9AA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3AEAD314-B798-7247-9814-7A11034F23B1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7F31CF3-9ABB-CB4A-B17D-55779E21FDF0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7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353A299-AF4E-7042-81E9-472D1CF3EA48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7E991290-E8B0-9349-833D-B91D48A78EFB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5D44AF9-08BF-954B-A3E6-FFE0B41FFDCB}"/>
              </a:ext>
            </a:extLst>
          </p:cNvPr>
          <p:cNvGrpSpPr/>
          <p:nvPr/>
        </p:nvGrpSpPr>
        <p:grpSpPr>
          <a:xfrm>
            <a:off x="4857836" y="2609565"/>
            <a:ext cx="1735642" cy="1574773"/>
            <a:chOff x="2289682" y="1724305"/>
            <a:chExt cx="1465444" cy="1329618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3D17B4A0-D8EC-6D4B-8091-90CFFC5085A3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2970F125-AE41-5240-AFEE-CFB964B40B9F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FF43484-FF4C-BE43-85EC-6036AE803E42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6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EBE681CB-E06B-D449-927F-AF54F86D03C0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82788A77-2C91-0D4C-86E0-3BFD9D0DAA5F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000AF297-C490-E640-931F-924599D14813}"/>
              </a:ext>
            </a:extLst>
          </p:cNvPr>
          <p:cNvGrpSpPr/>
          <p:nvPr/>
        </p:nvGrpSpPr>
        <p:grpSpPr>
          <a:xfrm>
            <a:off x="6964428" y="2609565"/>
            <a:ext cx="1735642" cy="1574773"/>
            <a:chOff x="2289682" y="1724305"/>
            <a:chExt cx="1465444" cy="1329618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250B3D8E-4D8E-CB45-ABD4-E00A8CB08FE7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B2310F31-E71B-B84E-996C-8B0104C675BE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0C9F90E7-34D6-9341-A310-B34B7F377C9B}"/>
                  </a:ext>
                </a:extLst>
              </p:cNvPr>
              <p:cNvSpPr txBox="1"/>
              <p:nvPr/>
            </p:nvSpPr>
            <p:spPr>
              <a:xfrm>
                <a:off x="2299455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5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7554B360-7439-B440-ADD4-C8634830E0D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CDCF560-2853-944A-A09A-1F1D43032CA7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A1A41D4E-B3D5-1B43-A9BF-26CB6852F340}"/>
              </a:ext>
            </a:extLst>
          </p:cNvPr>
          <p:cNvGrpSpPr/>
          <p:nvPr/>
        </p:nvGrpSpPr>
        <p:grpSpPr>
          <a:xfrm>
            <a:off x="9059446" y="2609565"/>
            <a:ext cx="1735642" cy="1574773"/>
            <a:chOff x="2289682" y="1724305"/>
            <a:chExt cx="1465444" cy="1329618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C5A5B7DA-F897-6641-B131-89E6B074CD04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14DCA9FE-A4AA-1A4B-92C8-FC1B940DD300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F2DCE918-B314-644D-8BFF-7A6D62634FF2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4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7C55C570-B0AA-2043-A9D0-46F92D038EB2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D281F98-C277-3A4F-AA49-91E2625DFEB6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F9DDF31-B075-B14F-817E-AEED839B31FF}"/>
              </a:ext>
            </a:extLst>
          </p:cNvPr>
          <p:cNvGrpSpPr/>
          <p:nvPr/>
        </p:nvGrpSpPr>
        <p:grpSpPr>
          <a:xfrm>
            <a:off x="2267600" y="4745257"/>
            <a:ext cx="1735642" cy="1574773"/>
            <a:chOff x="2289682" y="1724305"/>
            <a:chExt cx="1465444" cy="1329618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C59CEEEA-AD19-F642-9423-507D8FC057E7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2784FC4A-9C4D-B047-B067-B86798E6AEC9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63AAE458-0125-CD4E-8502-64784ED124FD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9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61F163E8-660E-A549-9FCD-60EFB5763F1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C4DF8104-5B83-1D4E-9E5A-09285106E96A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2586D8A-A50D-F94C-9A20-C89FCD960FC7}"/>
              </a:ext>
            </a:extLst>
          </p:cNvPr>
          <p:cNvGrpSpPr/>
          <p:nvPr/>
        </p:nvGrpSpPr>
        <p:grpSpPr>
          <a:xfrm>
            <a:off x="4026952" y="4756831"/>
            <a:ext cx="1735642" cy="1574773"/>
            <a:chOff x="2289682" y="1724305"/>
            <a:chExt cx="1465444" cy="1329618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FE1206E2-55B2-9C4C-B02D-ED6EC129C9C2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EC676B56-4C77-114C-B3CD-BCF9852EB4EB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AD45A717-35DC-0C49-A2A7-3CB558C0650D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10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DEA2F7DB-B7E8-DF43-9231-8E0BEB33356F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DF39E2D5-20B8-5A4D-AC41-1928AB2A5BBD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63FDBE31-F69B-DF43-A1D5-F72B2A69B415}"/>
              </a:ext>
            </a:extLst>
          </p:cNvPr>
          <p:cNvGrpSpPr/>
          <p:nvPr/>
        </p:nvGrpSpPr>
        <p:grpSpPr>
          <a:xfrm>
            <a:off x="6353463" y="4756831"/>
            <a:ext cx="1735642" cy="1574773"/>
            <a:chOff x="2289682" y="1724305"/>
            <a:chExt cx="1465444" cy="1329618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052986EA-21B6-2C4F-AB18-76601AAA1DBC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0B65136B-E133-B84E-818A-F237FD8F82F5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39C7BE5B-F0A2-9146-9057-FF5111AE5F0C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11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901B2743-4C6B-4B4D-9ED4-A563F67A6204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E1BE651B-1AB3-1C46-9CC8-528F00951449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3EE3B6B4-2BAA-0643-AAC5-6EBD59B5E29F}"/>
              </a:ext>
            </a:extLst>
          </p:cNvPr>
          <p:cNvGrpSpPr/>
          <p:nvPr/>
        </p:nvGrpSpPr>
        <p:grpSpPr>
          <a:xfrm>
            <a:off x="8610526" y="4768405"/>
            <a:ext cx="1735642" cy="1574773"/>
            <a:chOff x="2289682" y="1724305"/>
            <a:chExt cx="1465444" cy="1329618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E9F04525-17E8-6448-AFCD-D02D7EBCBF16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DEC2B3E4-9A2B-9D41-B050-632D4518E242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8CD247B0-B873-2C43-90B6-A3917264E4EF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rgbClr val="970A82"/>
                    </a:solidFill>
                  </a:rPr>
                  <a:t>WEEK 12</a:t>
                </a:r>
                <a:endParaRPr lang="th-TH" sz="1200" b="1" dirty="0">
                  <a:solidFill>
                    <a:srgbClr val="970A82"/>
                  </a:solidFill>
                </a:endParaRP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207D6759-7EC3-5042-BF13-0340D5DFFDF3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FD0B13FC-F334-0A41-852C-8B40D5A6D434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rgbClr val="970A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7" name="Title 1">
            <a:extLst>
              <a:ext uri="{FF2B5EF4-FFF2-40B4-BE49-F238E27FC236}">
                <a16:creationId xmlns:a16="http://schemas.microsoft.com/office/drawing/2014/main" id="{B415D31C-5770-3D4B-9ED5-21F855B4C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8" y="378993"/>
            <a:ext cx="10943167" cy="639277"/>
          </a:xfrm>
        </p:spPr>
        <p:txBody>
          <a:bodyPr/>
          <a:lstStyle/>
          <a:p>
            <a:r>
              <a:rPr lang="en-US" dirty="0"/>
              <a:t>LONG TIMELINE</a:t>
            </a:r>
            <a:endParaRPr lang="th-TH" dirty="0"/>
          </a:p>
        </p:txBody>
      </p:sp>
      <p:sp>
        <p:nvSpPr>
          <p:cNvPr id="158" name="Text Placeholder 2">
            <a:extLst>
              <a:ext uri="{FF2B5EF4-FFF2-40B4-BE49-F238E27FC236}">
                <a16:creationId xmlns:a16="http://schemas.microsoft.com/office/drawing/2014/main" id="{31F6F760-C8F4-914C-88EA-A63348AA61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418" y="112773"/>
            <a:ext cx="10943167" cy="306387"/>
          </a:xfrm>
        </p:spPr>
        <p:txBody>
          <a:bodyPr/>
          <a:lstStyle/>
          <a:p>
            <a:r>
              <a:rPr lang="en-US" dirty="0"/>
              <a:t>TIMELINE</a:t>
            </a:r>
            <a:endParaRPr lang="th-TH" dirty="0"/>
          </a:p>
        </p:txBody>
      </p:sp>
      <p:sp>
        <p:nvSpPr>
          <p:cNvPr id="103" name="Text Placeholder 48">
            <a:extLst>
              <a:ext uri="{FF2B5EF4-FFF2-40B4-BE49-F238E27FC236}">
                <a16:creationId xmlns:a16="http://schemas.microsoft.com/office/drawing/2014/main" id="{027FA8B0-4221-4C01-B4F2-357EFACCC3A7}"/>
              </a:ext>
            </a:extLst>
          </p:cNvPr>
          <p:cNvSpPr txBox="1">
            <a:spLocks/>
          </p:cNvSpPr>
          <p:nvPr/>
        </p:nvSpPr>
        <p:spPr>
          <a:xfrm>
            <a:off x="1892650" y="6566592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solidFill>
                  <a:srgbClr val="970A8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22903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1201533" y="2588172"/>
            <a:ext cx="8393880" cy="3517206"/>
          </a:xfrm>
        </p:spPr>
        <p:txBody>
          <a:bodyPr/>
          <a:lstStyle/>
          <a:p>
            <a:r>
              <a:rPr lang="en-US" sz="1400" dirty="0"/>
              <a:t>©2023 SecureAuth Corporation. All Rights Reserved. The Circle Split-S Design Logo, the Circle with Intersecting S Design Logo, Secure Auth, and SecureAuth Labs are trademarks of SecureAuth Corporation and/or its affiliates, some of which are registered in the US and/or other countries. Other names may be trademarks of their respective owners. SecureAuth® Identity Platform and SecureAuth IdP software, appliances, and other products and solutions are copyrighted products of SecureAuth Corporation.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For information on support, contact your SecureAuth support or sales representative: </a:t>
            </a:r>
          </a:p>
          <a:p>
            <a:r>
              <a:rPr lang="en-US" sz="1400" dirty="0"/>
              <a:t>Email: </a:t>
            </a:r>
            <a:r>
              <a:rPr lang="en-US" sz="1400" dirty="0">
                <a:solidFill>
                  <a:srgbClr val="970A8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support@secureauth.com</a:t>
            </a:r>
            <a:endParaRPr lang="en-US" sz="1400" dirty="0">
              <a:solidFill>
                <a:srgbClr val="970A82"/>
              </a:solidFill>
            </a:endParaRPr>
          </a:p>
          <a:p>
            <a:r>
              <a:rPr lang="en-US" sz="1400" dirty="0"/>
              <a:t>            </a:t>
            </a:r>
            <a:r>
              <a:rPr lang="en-US" sz="1400" dirty="0">
                <a:solidFill>
                  <a:srgbClr val="970A8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inside-sales@secureauth.com</a:t>
            </a:r>
            <a:endParaRPr lang="en-US" sz="1400" dirty="0">
              <a:solidFill>
                <a:srgbClr val="970A8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400" dirty="0"/>
              <a:t>Phone: +1-949-777-6959 or +1-866-859-1526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Website: </a:t>
            </a:r>
            <a:r>
              <a:rPr lang="en-US" sz="1400" u="sng" dirty="0">
                <a:solidFill>
                  <a:srgbClr val="970A8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https://www.secureauth.com/support</a:t>
            </a:r>
            <a:endParaRPr lang="en-US" sz="1400" dirty="0">
              <a:solidFill>
                <a:srgbClr val="970A82"/>
              </a:solidFill>
            </a:endParaRPr>
          </a:p>
          <a:p>
            <a:r>
              <a:rPr lang="en-US" sz="1400" dirty="0"/>
              <a:t>                 </a:t>
            </a:r>
            <a:r>
              <a:rPr lang="en-US" sz="1400" u="sng" dirty="0">
                <a:solidFill>
                  <a:srgbClr val="970A8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https://www.secureauth.com/contact</a:t>
            </a:r>
            <a:endParaRPr lang="en-US" sz="1400" dirty="0">
              <a:solidFill>
                <a:srgbClr val="970A82"/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201533" y="1483515"/>
            <a:ext cx="8903166" cy="848869"/>
          </a:xfrm>
        </p:spPr>
        <p:txBody>
          <a:bodyPr/>
          <a:lstStyle/>
          <a:p>
            <a:r>
              <a:rPr lang="en-GB" dirty="0"/>
              <a:t>Copyright Information</a:t>
            </a:r>
            <a:endParaRPr lang="th-TH" spc="300" dirty="0"/>
          </a:p>
        </p:txBody>
      </p:sp>
      <p:sp>
        <p:nvSpPr>
          <p:cNvPr id="5" name="Text Placeholder 48">
            <a:extLst>
              <a:ext uri="{FF2B5EF4-FFF2-40B4-BE49-F238E27FC236}">
                <a16:creationId xmlns:a16="http://schemas.microsoft.com/office/drawing/2014/main" id="{944E8E97-B57C-47A4-A967-6A6559861E31}"/>
              </a:ext>
            </a:extLst>
          </p:cNvPr>
          <p:cNvSpPr txBox="1">
            <a:spLocks/>
          </p:cNvSpPr>
          <p:nvPr/>
        </p:nvSpPr>
        <p:spPr>
          <a:xfrm>
            <a:off x="1048035" y="6472504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solidFill>
                  <a:srgbClr val="970A8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25654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0000"/>
      </a:dk1>
      <a:lt1>
        <a:srgbClr val="FFFFFF"/>
      </a:lt1>
      <a:dk2>
        <a:srgbClr val="191C1D"/>
      </a:dk2>
      <a:lt2>
        <a:srgbClr val="E9F2FA"/>
      </a:lt2>
      <a:accent1>
        <a:srgbClr val="394148"/>
      </a:accent1>
      <a:accent2>
        <a:srgbClr val="FF7B00"/>
      </a:accent2>
      <a:accent3>
        <a:srgbClr val="A5A5A5"/>
      </a:accent3>
      <a:accent4>
        <a:srgbClr val="7F7F7F"/>
      </a:accent4>
      <a:accent5>
        <a:srgbClr val="595959"/>
      </a:accent5>
      <a:accent6>
        <a:srgbClr val="2A81D1"/>
      </a:accent6>
      <a:hlink>
        <a:srgbClr val="2A81D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9B76D2579D184AB43E58807A9FE057" ma:contentTypeVersion="10" ma:contentTypeDescription="Create a new document." ma:contentTypeScope="" ma:versionID="fdd283396deb18c109223967a35ba0e7">
  <xsd:schema xmlns:xsd="http://www.w3.org/2001/XMLSchema" xmlns:xs="http://www.w3.org/2001/XMLSchema" xmlns:p="http://schemas.microsoft.com/office/2006/metadata/properties" xmlns:ns2="e5595c7a-b99c-40ec-b036-606b9092c64c" xmlns:ns3="4a4c4185-9038-4708-8fd6-11cb9674e242" targetNamespace="http://schemas.microsoft.com/office/2006/metadata/properties" ma:root="true" ma:fieldsID="6e0d5597005c8cdf724a118793b70e0a" ns2:_="" ns3:_="">
    <xsd:import namespace="e5595c7a-b99c-40ec-b036-606b9092c64c"/>
    <xsd:import namespace="4a4c4185-9038-4708-8fd6-11cb9674e24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595c7a-b99c-40ec-b036-606b9092c64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4c4185-9038-4708-8fd6-11cb9674e24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6DD7CD-58BC-43E1-8C33-7D20CCAD74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595c7a-b99c-40ec-b036-606b9092c64c"/>
    <ds:schemaRef ds:uri="4a4c4185-9038-4708-8fd6-11cb9674e2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BB300A-1AF4-400E-B47C-55F0D4A5C1BA}">
  <ds:schemaRefs>
    <ds:schemaRef ds:uri="http://purl.org/dc/elements/1.1/"/>
    <ds:schemaRef ds:uri="http://schemas.microsoft.com/office/2006/documentManagement/types"/>
    <ds:schemaRef ds:uri="4a4c4185-9038-4708-8fd6-11cb9674e242"/>
    <ds:schemaRef ds:uri="e5595c7a-b99c-40ec-b036-606b9092c64c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9FD8985-C862-4038-BC23-B6681A5D28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6446</TotalTime>
  <Words>703</Words>
  <Application>Microsoft Office PowerPoint</Application>
  <PresentationFormat>Widescreen</PresentationFormat>
  <Paragraphs>159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HOW TO USE THE TEMPLATES</vt:lpstr>
      <vt:lpstr>Quick Tips</vt:lpstr>
      <vt:lpstr>PowerPoint Presentation</vt:lpstr>
      <vt:lpstr>SAMPLE TIMELINE</vt:lpstr>
      <vt:lpstr>SHORT TIMELINE</vt:lpstr>
      <vt:lpstr>MEDIUM TIMELINE</vt:lpstr>
      <vt:lpstr>LONG TIMELINE</vt:lpstr>
      <vt:lpstr>Copyright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Win7</dc:creator>
  <cp:lastModifiedBy>Sheila Morgan-DeChellis</cp:lastModifiedBy>
  <cp:revision>323</cp:revision>
  <dcterms:created xsi:type="dcterms:W3CDTF">2016-11-16T11:38:56Z</dcterms:created>
  <dcterms:modified xsi:type="dcterms:W3CDTF">2023-06-28T03:41:21Z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0x010100A69B76D2579D184AB43E58807A9FE057</vt:lpwstr>
  </property>
</Properties>
</file>